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89"/>
  </p:notesMasterIdLst>
  <p:handoutMasterIdLst>
    <p:handoutMasterId r:id="rId190"/>
  </p:handoutMasterIdLst>
  <p:sldIdLst>
    <p:sldId id="287" r:id="rId2"/>
    <p:sldId id="2953" r:id="rId3"/>
    <p:sldId id="2949" r:id="rId4"/>
    <p:sldId id="2948" r:id="rId5"/>
    <p:sldId id="376" r:id="rId6"/>
    <p:sldId id="343" r:id="rId7"/>
    <p:sldId id="397" r:id="rId8"/>
    <p:sldId id="395" r:id="rId9"/>
    <p:sldId id="2954" r:id="rId10"/>
    <p:sldId id="392" r:id="rId11"/>
    <p:sldId id="391" r:id="rId12"/>
    <p:sldId id="394" r:id="rId13"/>
    <p:sldId id="335" r:id="rId14"/>
    <p:sldId id="336" r:id="rId15"/>
    <p:sldId id="340" r:id="rId16"/>
    <p:sldId id="341" r:id="rId17"/>
    <p:sldId id="411" r:id="rId18"/>
    <p:sldId id="412" r:id="rId19"/>
    <p:sldId id="413" r:id="rId20"/>
    <p:sldId id="2911" r:id="rId21"/>
    <p:sldId id="2912" r:id="rId22"/>
    <p:sldId id="2936" r:id="rId23"/>
    <p:sldId id="374" r:id="rId24"/>
    <p:sldId id="2913" r:id="rId25"/>
    <p:sldId id="2914" r:id="rId26"/>
    <p:sldId id="358" r:id="rId27"/>
    <p:sldId id="2915" r:id="rId28"/>
    <p:sldId id="2937" r:id="rId29"/>
    <p:sldId id="2938" r:id="rId30"/>
    <p:sldId id="2939" r:id="rId31"/>
    <p:sldId id="2940" r:id="rId32"/>
    <p:sldId id="360" r:id="rId33"/>
    <p:sldId id="2924" r:id="rId34"/>
    <p:sldId id="373" r:id="rId35"/>
    <p:sldId id="2947" r:id="rId36"/>
    <p:sldId id="264" r:id="rId37"/>
    <p:sldId id="265" r:id="rId38"/>
    <p:sldId id="280" r:id="rId39"/>
    <p:sldId id="281" r:id="rId40"/>
    <p:sldId id="282" r:id="rId41"/>
    <p:sldId id="2943" r:id="rId42"/>
    <p:sldId id="286" r:id="rId43"/>
    <p:sldId id="2945" r:id="rId44"/>
    <p:sldId id="2925" r:id="rId45"/>
    <p:sldId id="2933" r:id="rId46"/>
    <p:sldId id="2916" r:id="rId47"/>
    <p:sldId id="2934" r:id="rId48"/>
    <p:sldId id="2903" r:id="rId49"/>
    <p:sldId id="410" r:id="rId50"/>
    <p:sldId id="2927" r:id="rId51"/>
    <p:sldId id="2928" r:id="rId52"/>
    <p:sldId id="520" r:id="rId53"/>
    <p:sldId id="267" r:id="rId54"/>
    <p:sldId id="268" r:id="rId55"/>
    <p:sldId id="2956" r:id="rId56"/>
    <p:sldId id="2957" r:id="rId57"/>
    <p:sldId id="2958" r:id="rId58"/>
    <p:sldId id="528" r:id="rId59"/>
    <p:sldId id="273" r:id="rId60"/>
    <p:sldId id="414" r:id="rId61"/>
    <p:sldId id="415" r:id="rId62"/>
    <p:sldId id="416" r:id="rId63"/>
    <p:sldId id="417" r:id="rId64"/>
    <p:sldId id="420" r:id="rId65"/>
    <p:sldId id="344" r:id="rId66"/>
    <p:sldId id="353" r:id="rId67"/>
    <p:sldId id="421" r:id="rId68"/>
    <p:sldId id="2961" r:id="rId69"/>
    <p:sldId id="422" r:id="rId70"/>
    <p:sldId id="423" r:id="rId71"/>
    <p:sldId id="507" r:id="rId72"/>
    <p:sldId id="424" r:id="rId73"/>
    <p:sldId id="425" r:id="rId74"/>
    <p:sldId id="297" r:id="rId75"/>
    <p:sldId id="298" r:id="rId76"/>
    <p:sldId id="426" r:id="rId77"/>
    <p:sldId id="427" r:id="rId78"/>
    <p:sldId id="521" r:id="rId79"/>
    <p:sldId id="429" r:id="rId80"/>
    <p:sldId id="430" r:id="rId81"/>
    <p:sldId id="431" r:id="rId82"/>
    <p:sldId id="432" r:id="rId83"/>
    <p:sldId id="433" r:id="rId84"/>
    <p:sldId id="434" r:id="rId85"/>
    <p:sldId id="435" r:id="rId86"/>
    <p:sldId id="436" r:id="rId87"/>
    <p:sldId id="437" r:id="rId88"/>
    <p:sldId id="438" r:id="rId89"/>
    <p:sldId id="439" r:id="rId90"/>
    <p:sldId id="440" r:id="rId91"/>
    <p:sldId id="441" r:id="rId92"/>
    <p:sldId id="442" r:id="rId93"/>
    <p:sldId id="443" r:id="rId94"/>
    <p:sldId id="444" r:id="rId95"/>
    <p:sldId id="445" r:id="rId96"/>
    <p:sldId id="446" r:id="rId97"/>
    <p:sldId id="447" r:id="rId98"/>
    <p:sldId id="448" r:id="rId99"/>
    <p:sldId id="449" r:id="rId100"/>
    <p:sldId id="450" r:id="rId101"/>
    <p:sldId id="479" r:id="rId102"/>
    <p:sldId id="480" r:id="rId103"/>
    <p:sldId id="451" r:id="rId104"/>
    <p:sldId id="452" r:id="rId105"/>
    <p:sldId id="453" r:id="rId106"/>
    <p:sldId id="454" r:id="rId107"/>
    <p:sldId id="455" r:id="rId108"/>
    <p:sldId id="456" r:id="rId109"/>
    <p:sldId id="457" r:id="rId110"/>
    <p:sldId id="458" r:id="rId111"/>
    <p:sldId id="2960" r:id="rId112"/>
    <p:sldId id="460" r:id="rId113"/>
    <p:sldId id="461" r:id="rId114"/>
    <p:sldId id="400" r:id="rId115"/>
    <p:sldId id="401" r:id="rId116"/>
    <p:sldId id="402" r:id="rId117"/>
    <p:sldId id="403" r:id="rId118"/>
    <p:sldId id="462" r:id="rId119"/>
    <p:sldId id="463" r:id="rId120"/>
    <p:sldId id="464" r:id="rId121"/>
    <p:sldId id="465" r:id="rId122"/>
    <p:sldId id="470" r:id="rId123"/>
    <p:sldId id="471" r:id="rId124"/>
    <p:sldId id="472" r:id="rId125"/>
    <p:sldId id="473" r:id="rId126"/>
    <p:sldId id="474" r:id="rId127"/>
    <p:sldId id="475" r:id="rId128"/>
    <p:sldId id="476" r:id="rId129"/>
    <p:sldId id="477" r:id="rId130"/>
    <p:sldId id="2950" r:id="rId131"/>
    <p:sldId id="2951" r:id="rId132"/>
    <p:sldId id="482" r:id="rId133"/>
    <p:sldId id="478" r:id="rId134"/>
    <p:sldId id="483" r:id="rId135"/>
    <p:sldId id="484" r:id="rId136"/>
    <p:sldId id="485" r:id="rId137"/>
    <p:sldId id="486" r:id="rId138"/>
    <p:sldId id="487" r:id="rId139"/>
    <p:sldId id="488" r:id="rId140"/>
    <p:sldId id="489" r:id="rId141"/>
    <p:sldId id="490" r:id="rId142"/>
    <p:sldId id="491" r:id="rId143"/>
    <p:sldId id="466" r:id="rId144"/>
    <p:sldId id="467" r:id="rId145"/>
    <p:sldId id="468" r:id="rId146"/>
    <p:sldId id="469" r:id="rId147"/>
    <p:sldId id="510" r:id="rId148"/>
    <p:sldId id="512" r:id="rId149"/>
    <p:sldId id="514" r:id="rId150"/>
    <p:sldId id="493" r:id="rId151"/>
    <p:sldId id="492" r:id="rId152"/>
    <p:sldId id="494" r:id="rId153"/>
    <p:sldId id="495" r:id="rId154"/>
    <p:sldId id="496" r:id="rId155"/>
    <p:sldId id="497" r:id="rId156"/>
    <p:sldId id="498" r:id="rId157"/>
    <p:sldId id="499" r:id="rId158"/>
    <p:sldId id="500" r:id="rId159"/>
    <p:sldId id="502" r:id="rId160"/>
    <p:sldId id="501" r:id="rId161"/>
    <p:sldId id="504" r:id="rId162"/>
    <p:sldId id="506" r:id="rId163"/>
    <p:sldId id="505" r:id="rId164"/>
    <p:sldId id="508" r:id="rId165"/>
    <p:sldId id="509" r:id="rId166"/>
    <p:sldId id="516" r:id="rId167"/>
    <p:sldId id="515" r:id="rId168"/>
    <p:sldId id="519" r:id="rId169"/>
    <p:sldId id="518" r:id="rId170"/>
    <p:sldId id="522" r:id="rId171"/>
    <p:sldId id="523" r:id="rId172"/>
    <p:sldId id="524" r:id="rId173"/>
    <p:sldId id="513" r:id="rId174"/>
    <p:sldId id="525" r:id="rId175"/>
    <p:sldId id="526" r:id="rId176"/>
    <p:sldId id="511" r:id="rId177"/>
    <p:sldId id="527" r:id="rId178"/>
    <p:sldId id="2942" r:id="rId179"/>
    <p:sldId id="2941" r:id="rId180"/>
    <p:sldId id="409" r:id="rId181"/>
    <p:sldId id="378" r:id="rId182"/>
    <p:sldId id="379" r:id="rId183"/>
    <p:sldId id="2952" r:id="rId184"/>
    <p:sldId id="380" r:id="rId185"/>
    <p:sldId id="381" r:id="rId186"/>
    <p:sldId id="382" r:id="rId187"/>
    <p:sldId id="332" r:id="rId188"/>
  </p:sldIdLst>
  <p:sldSz cx="20105688" cy="11309350"/>
  <p:notesSz cx="20104100" cy="11309350"/>
  <p:embeddedFontLst>
    <p:embeddedFont>
      <p:font typeface="Arial Black" panose="020B0A04020102020204" pitchFamily="34" charset="0"/>
      <p:bold r:id="rId191"/>
    </p:embeddedFont>
    <p:embeddedFont>
      <p:font typeface="Arial Unicode MS" panose="020B0604020202020204" pitchFamily="34" charset="-128"/>
      <p:regular r:id="rId192"/>
    </p:embeddedFont>
    <p:embeddedFont>
      <p:font typeface="Cambria Math" panose="02040503050406030204" pitchFamily="18" charset="0"/>
      <p:regular r:id="rId193"/>
    </p:embeddedFont>
    <p:embeddedFont>
      <p:font typeface="Consolas" panose="020B0609020204030204" pitchFamily="49" charset="0"/>
      <p:regular r:id="rId194"/>
      <p:bold r:id="rId195"/>
      <p:italic r:id="rId196"/>
      <p:boldItalic r:id="rId197"/>
    </p:embeddedFont>
    <p:embeddedFont>
      <p:font typeface="Gilroy" panose="020B0604020202020204" charset="0"/>
      <p:regular r:id="rId198"/>
      <p:bold r:id="rId199"/>
      <p:italic r:id="rId200"/>
      <p:boldItalic r:id="rId201"/>
    </p:embeddedFont>
    <p:embeddedFont>
      <p:font typeface="Gilroy Black" panose="00000A00000000000000" charset="0"/>
      <p:bold r:id="rId202"/>
    </p:embeddedFont>
    <p:embeddedFont>
      <p:font typeface="Gilroy Bold" panose="00000800000000000000" charset="0"/>
      <p:bold r:id="rId203"/>
    </p:embeddedFont>
    <p:embeddedFont>
      <p:font typeface="Gilroy Heavy" panose="00000A00000000000000" charset="0"/>
      <p:bold r:id="rId204"/>
    </p:embeddedFont>
    <p:embeddedFont>
      <p:font typeface="Gilroy Light" panose="00000400000000000000" charset="0"/>
      <p:regular r:id="rId205"/>
    </p:embeddedFont>
    <p:embeddedFont>
      <p:font typeface="Gilroy Medium" panose="00000600000000000000" charset="0"/>
      <p:regular r:id="rId206"/>
    </p:embeddedFont>
    <p:embeddedFont>
      <p:font typeface="Montserrat" panose="00000500000000000000" pitchFamily="2" charset="0"/>
      <p:regular r:id="rId207"/>
      <p:bold r:id="rId208"/>
      <p:italic r:id="rId209"/>
      <p:boldItalic r:id="rId210"/>
    </p:embeddedFont>
    <p:embeddedFont>
      <p:font typeface="Webdings" panose="05030102010509060703" pitchFamily="18" charset="2"/>
      <p:regular r:id="rId211"/>
    </p:embeddedFont>
    <p:embeddedFont>
      <p:font typeface="Wingdings 3" panose="05040102010807070707" pitchFamily="18" charset="2"/>
      <p:regular r:id="rId212"/>
    </p:embeddedFont>
  </p:embeddedFontLst>
  <p:defaultTextStyle>
    <a:defPPr>
      <a:defRPr kern="0"/>
    </a:defPPr>
  </p:defaultTextStyle>
  <p:extLst>
    <p:ext uri="{521415D9-36F7-43E2-AB2F-B90AF26B5E84}">
      <p14:sectionLst xmlns:p14="http://schemas.microsoft.com/office/powerpoint/2010/main">
        <p14:section name="Default Section" id="{5145520F-2DD2-4509-95F6-6F2B6E4724B8}">
          <p14:sldIdLst>
            <p14:sldId id="287"/>
            <p14:sldId id="2953"/>
            <p14:sldId id="2949"/>
            <p14:sldId id="2948"/>
            <p14:sldId id="376"/>
            <p14:sldId id="343"/>
            <p14:sldId id="397"/>
            <p14:sldId id="395"/>
            <p14:sldId id="2954"/>
            <p14:sldId id="392"/>
            <p14:sldId id="391"/>
            <p14:sldId id="394"/>
            <p14:sldId id="335"/>
            <p14:sldId id="336"/>
            <p14:sldId id="340"/>
            <p14:sldId id="341"/>
            <p14:sldId id="411"/>
            <p14:sldId id="412"/>
            <p14:sldId id="413"/>
            <p14:sldId id="2911"/>
            <p14:sldId id="2912"/>
            <p14:sldId id="2936"/>
            <p14:sldId id="374"/>
            <p14:sldId id="2913"/>
            <p14:sldId id="2914"/>
            <p14:sldId id="358"/>
            <p14:sldId id="2915"/>
            <p14:sldId id="2937"/>
            <p14:sldId id="2938"/>
            <p14:sldId id="2939"/>
            <p14:sldId id="2940"/>
            <p14:sldId id="360"/>
            <p14:sldId id="2924"/>
            <p14:sldId id="373"/>
            <p14:sldId id="2947"/>
            <p14:sldId id="264"/>
            <p14:sldId id="265"/>
            <p14:sldId id="280"/>
            <p14:sldId id="281"/>
            <p14:sldId id="282"/>
            <p14:sldId id="2943"/>
            <p14:sldId id="286"/>
            <p14:sldId id="2945"/>
            <p14:sldId id="2925"/>
            <p14:sldId id="2933"/>
            <p14:sldId id="2916"/>
            <p14:sldId id="2934"/>
            <p14:sldId id="2903"/>
            <p14:sldId id="410"/>
            <p14:sldId id="2927"/>
            <p14:sldId id="2928"/>
            <p14:sldId id="520"/>
            <p14:sldId id="267"/>
            <p14:sldId id="268"/>
            <p14:sldId id="2956"/>
            <p14:sldId id="2957"/>
            <p14:sldId id="2958"/>
            <p14:sldId id="528"/>
            <p14:sldId id="273"/>
            <p14:sldId id="414"/>
            <p14:sldId id="415"/>
            <p14:sldId id="416"/>
            <p14:sldId id="417"/>
            <p14:sldId id="420"/>
            <p14:sldId id="344"/>
            <p14:sldId id="353"/>
            <p14:sldId id="421"/>
            <p14:sldId id="2961"/>
            <p14:sldId id="422"/>
            <p14:sldId id="423"/>
            <p14:sldId id="507"/>
            <p14:sldId id="424"/>
            <p14:sldId id="425"/>
            <p14:sldId id="297"/>
            <p14:sldId id="298"/>
            <p14:sldId id="426"/>
            <p14:sldId id="427"/>
            <p14:sldId id="521"/>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79"/>
            <p14:sldId id="480"/>
            <p14:sldId id="451"/>
            <p14:sldId id="452"/>
            <p14:sldId id="453"/>
            <p14:sldId id="454"/>
            <p14:sldId id="455"/>
            <p14:sldId id="456"/>
            <p14:sldId id="457"/>
            <p14:sldId id="458"/>
            <p14:sldId id="2960"/>
            <p14:sldId id="460"/>
            <p14:sldId id="461"/>
            <p14:sldId id="400"/>
            <p14:sldId id="401"/>
            <p14:sldId id="402"/>
            <p14:sldId id="403"/>
            <p14:sldId id="462"/>
            <p14:sldId id="463"/>
            <p14:sldId id="464"/>
            <p14:sldId id="465"/>
            <p14:sldId id="470"/>
            <p14:sldId id="471"/>
            <p14:sldId id="472"/>
            <p14:sldId id="473"/>
            <p14:sldId id="474"/>
            <p14:sldId id="475"/>
            <p14:sldId id="476"/>
            <p14:sldId id="477"/>
            <p14:sldId id="2950"/>
            <p14:sldId id="2951"/>
            <p14:sldId id="482"/>
            <p14:sldId id="478"/>
            <p14:sldId id="483"/>
          </p14:sldIdLst>
        </p14:section>
        <p14:section name="Untitled Section" id="{BA50DA74-154B-4900-B20D-7071A3DCF4F7}">
          <p14:sldIdLst>
            <p14:sldId id="484"/>
            <p14:sldId id="485"/>
            <p14:sldId id="486"/>
            <p14:sldId id="487"/>
            <p14:sldId id="488"/>
            <p14:sldId id="489"/>
            <p14:sldId id="490"/>
            <p14:sldId id="491"/>
            <p14:sldId id="466"/>
            <p14:sldId id="467"/>
            <p14:sldId id="468"/>
            <p14:sldId id="469"/>
            <p14:sldId id="510"/>
            <p14:sldId id="512"/>
            <p14:sldId id="514"/>
            <p14:sldId id="493"/>
          </p14:sldIdLst>
        </p14:section>
        <p14:section name="Untitled Section" id="{06192735-A12C-44B1-97B6-E2EDE5FFAC8E}">
          <p14:sldIdLst>
            <p14:sldId id="492"/>
            <p14:sldId id="494"/>
            <p14:sldId id="495"/>
            <p14:sldId id="496"/>
            <p14:sldId id="497"/>
          </p14:sldIdLst>
        </p14:section>
        <p14:section name="Untitled Section" id="{AF021E37-3F50-4B80-832B-1B57F29EE163}">
          <p14:sldIdLst>
            <p14:sldId id="498"/>
            <p14:sldId id="499"/>
            <p14:sldId id="500"/>
            <p14:sldId id="502"/>
            <p14:sldId id="501"/>
            <p14:sldId id="504"/>
            <p14:sldId id="506"/>
            <p14:sldId id="505"/>
            <p14:sldId id="508"/>
            <p14:sldId id="509"/>
            <p14:sldId id="516"/>
            <p14:sldId id="515"/>
            <p14:sldId id="519"/>
            <p14:sldId id="518"/>
            <p14:sldId id="522"/>
            <p14:sldId id="523"/>
            <p14:sldId id="524"/>
            <p14:sldId id="513"/>
            <p14:sldId id="525"/>
            <p14:sldId id="526"/>
            <p14:sldId id="511"/>
            <p14:sldId id="527"/>
            <p14:sldId id="2942"/>
            <p14:sldId id="2941"/>
            <p14:sldId id="409"/>
            <p14:sldId id="378"/>
            <p14:sldId id="379"/>
            <p14:sldId id="2952"/>
            <p14:sldId id="380"/>
            <p14:sldId id="381"/>
            <p14:sldId id="382"/>
            <p14:sldId id="332"/>
          </p14:sldIdLst>
        </p14:section>
      </p14:sectionLst>
    </p:ext>
    <p:ext uri="{EFAFB233-063F-42B5-8137-9DF3F51BA10A}">
      <p15:sldGuideLst xmlns:p15="http://schemas.microsoft.com/office/powerpoint/2012/main">
        <p15:guide id="1" orient="horz" pos="289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FFDB"/>
    <a:srgbClr val="9900FF"/>
    <a:srgbClr val="FFFF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12241D-6080-442E-A651-E06B77C31ED1}" v="2" dt="2025-09-17T12:36:35.24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64" autoAdjust="0"/>
    <p:restoredTop sz="85194" autoAdjust="0"/>
  </p:normalViewPr>
  <p:slideViewPr>
    <p:cSldViewPr snapToGrid="0">
      <p:cViewPr varScale="1">
        <p:scale>
          <a:sx n="58" d="100"/>
          <a:sy n="58" d="100"/>
        </p:scale>
        <p:origin x="828" y="66"/>
      </p:cViewPr>
      <p:guideLst>
        <p:guide orient="horz" pos="2890"/>
        <p:guide pos="2160"/>
      </p:guideLst>
    </p:cSldViewPr>
  </p:slideViewPr>
  <p:notesTextViewPr>
    <p:cViewPr>
      <p:scale>
        <a:sx n="1" d="1"/>
        <a:sy n="1" d="1"/>
      </p:scale>
      <p:origin x="0" y="0"/>
    </p:cViewPr>
  </p:notesTextViewPr>
  <p:notesViewPr>
    <p:cSldViewPr snapToGrid="0">
      <p:cViewPr>
        <p:scale>
          <a:sx n="1" d="2"/>
          <a:sy n="1" d="2"/>
        </p:scale>
        <p:origin x="3408" y="171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fntdata"/><Relationship Id="rId205" Type="http://schemas.openxmlformats.org/officeDocument/2006/relationships/font" Target="fonts/font1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2.fntdata"/><Relationship Id="rId206" Type="http://schemas.openxmlformats.org/officeDocument/2006/relationships/font" Target="fonts/font16.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microsoft.com/office/2015/10/relationships/revisionInfo" Target="revisionInfo.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3.fntdata"/><Relationship Id="rId207" Type="http://schemas.openxmlformats.org/officeDocument/2006/relationships/font" Target="fonts/font17.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4.fntdata"/><Relationship Id="rId208" Type="http://schemas.openxmlformats.org/officeDocument/2006/relationships/font" Target="fonts/font18.fntdata"/><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5.fntdata"/><Relationship Id="rId209" Type="http://schemas.openxmlformats.org/officeDocument/2006/relationships/font" Target="fonts/font19.fntdata"/><Relationship Id="rId190" Type="http://schemas.openxmlformats.org/officeDocument/2006/relationships/handoutMaster" Target="handoutMasters/handoutMaster1.xml"/><Relationship Id="rId204" Type="http://schemas.openxmlformats.org/officeDocument/2006/relationships/font" Target="fonts/font1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20.fntdata"/><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6.fntdata"/><Relationship Id="rId200" Type="http://schemas.openxmlformats.org/officeDocument/2006/relationships/font" Target="fonts/font10.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font" Target="fonts/font21.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font" Target="fonts/font7.fntdata"/><Relationship Id="rId201" Type="http://schemas.openxmlformats.org/officeDocument/2006/relationships/font" Target="fonts/font11.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font" Target="fonts/font22.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8.fntdata"/><Relationship Id="rId202" Type="http://schemas.openxmlformats.org/officeDocument/2006/relationships/font" Target="fonts/font12.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font" Target="fonts/font9.fntdata"/><Relationship Id="rId203" Type="http://schemas.openxmlformats.org/officeDocument/2006/relationships/font" Target="fonts/font13.fntdata"/><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1858F4-CB8B-9BC5-2888-9D4BCA346769}"/>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6D0BD26-C9F8-F2A0-FED8-36F16158671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682FDE94-F664-4657-B5FD-B59591293A53}" type="datetimeFigureOut">
              <a:rPr lang="en-GB" smtClean="0"/>
              <a:t>25/09/2025</a:t>
            </a:fld>
            <a:endParaRPr lang="en-GB"/>
          </a:p>
        </p:txBody>
      </p:sp>
      <p:sp>
        <p:nvSpPr>
          <p:cNvPr id="4" name="Footer Placeholder 3">
            <a:extLst>
              <a:ext uri="{FF2B5EF4-FFF2-40B4-BE49-F238E27FC236}">
                <a16:creationId xmlns:a16="http://schemas.microsoft.com/office/drawing/2014/main" id="{BCFECE58-61E5-4341-9A46-7F38A9D6575B}"/>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B8D21E2-4E1F-F1F5-09AC-45479CE16979}"/>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154559B8-4999-46CE-951A-C03F5171F3D0}" type="slidenum">
              <a:rPr lang="en-GB" smtClean="0"/>
              <a:t>‹#›</a:t>
            </a:fld>
            <a:endParaRPr lang="en-GB"/>
          </a:p>
        </p:txBody>
      </p:sp>
    </p:spTree>
    <p:extLst>
      <p:ext uri="{BB962C8B-B14F-4D97-AF65-F5344CB8AC3E}">
        <p14:creationId xmlns:p14="http://schemas.microsoft.com/office/powerpoint/2010/main" val="307720270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11.62791" units="1/cm"/>
          <inkml:channelProperty channel="Y" name="resolution" value="55.6701" units="1/cm"/>
          <inkml:channelProperty channel="T" name="resolution" value="1" units="1/dev"/>
        </inkml:channelProperties>
      </inkml:inkSource>
      <inkml:timestamp xml:id="ts0" timeString="2024-04-08T11:05:08.799"/>
    </inkml:context>
    <inkml:brush xml:id="br0">
      <inkml:brushProperty name="width" value="0.05292" units="cm"/>
      <inkml:brushProperty name="height" value="0.05292" units="cm"/>
      <inkml:brushProperty name="color" value="#FF0000"/>
    </inkml:brush>
  </inkml:definitions>
  <inkml:trace contextRef="#ctx0" brushRef="#br0">47946 21827 0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3C9644E-ECD4-D647-A157-CE66CD095126}" type="datetimeFigureOut">
              <a:rPr lang="fr-FR" smtClean="0"/>
              <a:t>25/09/2025</a:t>
            </a:fld>
            <a:endParaRPr lang="fr-FR"/>
          </a:p>
        </p:txBody>
      </p:sp>
      <p:sp>
        <p:nvSpPr>
          <p:cNvPr id="4" name="Espace réservé de l'image des diapositives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187008E-9236-A244-82F7-A4BD33C89936}" type="slidenum">
              <a:rPr lang="fr-FR" smtClean="0"/>
              <a:t>‹#›</a:t>
            </a:fld>
            <a:endParaRPr lang="fr-FR"/>
          </a:p>
        </p:txBody>
      </p:sp>
    </p:spTree>
    <p:extLst>
      <p:ext uri="{BB962C8B-B14F-4D97-AF65-F5344CB8AC3E}">
        <p14:creationId xmlns:p14="http://schemas.microsoft.com/office/powerpoint/2010/main" val="426654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87008E-9236-A244-82F7-A4BD33C89936}" type="slidenum">
              <a:rPr lang="fr-FR" smtClean="0"/>
              <a:t>1</a:t>
            </a:fld>
            <a:endParaRPr lang="fr-FR"/>
          </a:p>
        </p:txBody>
      </p:sp>
    </p:spTree>
    <p:extLst>
      <p:ext uri="{BB962C8B-B14F-4D97-AF65-F5344CB8AC3E}">
        <p14:creationId xmlns:p14="http://schemas.microsoft.com/office/powerpoint/2010/main" val="4043986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87008E-9236-A244-82F7-A4BD33C89936}" type="slidenum">
              <a:rPr lang="fr-FR" smtClean="0"/>
              <a:t>24</a:t>
            </a:fld>
            <a:endParaRPr lang="fr-FR"/>
          </a:p>
        </p:txBody>
      </p:sp>
    </p:spTree>
    <p:extLst>
      <p:ext uri="{BB962C8B-B14F-4D97-AF65-F5344CB8AC3E}">
        <p14:creationId xmlns:p14="http://schemas.microsoft.com/office/powerpoint/2010/main" val="1869702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6C4F7-B377-446C-76B9-CD1660536A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D88CD7-BC25-785E-B00A-25BDB1B318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1AD4F6-E8C7-48BC-95C8-89E9F35C16C9}"/>
              </a:ext>
            </a:extLst>
          </p:cNvPr>
          <p:cNvSpPr>
            <a:spLocks noGrp="1"/>
          </p:cNvSpPr>
          <p:nvPr>
            <p:ph type="body" idx="1"/>
          </p:nvPr>
        </p:nvSpPr>
        <p:spPr/>
        <p:txBody>
          <a:bodyPr/>
          <a:lstStyle/>
          <a:p>
            <a:r>
              <a:rPr lang="en-US" sz="2000">
                <a:latin typeface="Arial" panose="020B0604020202020204" pitchFamily="34" charset="0"/>
                <a:cs typeface="Arial" panose="020B0604020202020204" pitchFamily="34" charset="0"/>
              </a:rPr>
              <a:t>When a GNSS position is received, distance δ between INS position and GNSS position is computed.</a:t>
            </a:r>
          </a:p>
          <a:p>
            <a:r>
              <a:rPr lang="en-US" sz="2000">
                <a:latin typeface="Arial" panose="020B0604020202020204" pitchFamily="34" charset="0"/>
                <a:cs typeface="Arial" panose="020B0604020202020204" pitchFamily="34" charset="0"/>
              </a:rPr>
              <a:t>There are 3 scenarios:</a:t>
            </a: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Accepted : </a:t>
            </a:r>
          </a:p>
          <a:p>
            <a:pPr marL="1028700" lvl="1" indent="-342900"/>
            <a:r>
              <a:rPr lang="en-US" sz="1800">
                <a:latin typeface="Arial" panose="020B0604020202020204" pitchFamily="34" charset="0"/>
                <a:cs typeface="Arial" panose="020B0604020202020204" pitchFamily="34" charset="0"/>
              </a:rPr>
              <a:t>If the distance is smaller than 3 times the quadratic sum of GNSS position SD and INS SD the position is accepted</a:t>
            </a:r>
            <a:endParaRPr lang="en-US"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Attenuated : </a:t>
            </a:r>
          </a:p>
          <a:p>
            <a:pPr marL="1028700" lvl="1" indent="-342900"/>
            <a:r>
              <a:rPr lang="en-US" sz="1800">
                <a:latin typeface="Arial" panose="020B0604020202020204" pitchFamily="34" charset="0"/>
                <a:cs typeface="Arial" panose="020B0604020202020204" pitchFamily="34" charset="0"/>
              </a:rPr>
              <a:t>If the distance is between 3 to 5 times the quadratic sum of GNSS position SD and INS SD the position is attenuated</a:t>
            </a:r>
            <a:endParaRPr lang="en-US"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a:latin typeface="Arial" panose="020B0604020202020204" pitchFamily="34" charset="0"/>
                <a:cs typeface="Arial" panose="020B0604020202020204" pitchFamily="34" charset="0"/>
              </a:rPr>
              <a:t>Rejected: </a:t>
            </a:r>
          </a:p>
          <a:p>
            <a:pPr marL="1028700" lvl="1" indent="-342900"/>
            <a:r>
              <a:rPr lang="en-US" sz="1800">
                <a:latin typeface="Arial" panose="020B0604020202020204" pitchFamily="34" charset="0"/>
                <a:cs typeface="Arial" panose="020B0604020202020204" pitchFamily="34" charset="0"/>
              </a:rPr>
              <a:t>If the distance is greater than 5 times the quadratic sum of GNSS position SD and INS SD the position is rejected</a:t>
            </a:r>
          </a:p>
          <a:p>
            <a:endParaRPr lang="fr-FR"/>
          </a:p>
        </p:txBody>
      </p:sp>
      <p:sp>
        <p:nvSpPr>
          <p:cNvPr id="4" name="Espace réservé du numéro de diapositive 3">
            <a:extLst>
              <a:ext uri="{FF2B5EF4-FFF2-40B4-BE49-F238E27FC236}">
                <a16:creationId xmlns:a16="http://schemas.microsoft.com/office/drawing/2014/main" id="{433B2073-444B-5DF5-F63C-E80A4BD7F72A}"/>
              </a:ext>
            </a:extLst>
          </p:cNvPr>
          <p:cNvSpPr>
            <a:spLocks noGrp="1"/>
          </p:cNvSpPr>
          <p:nvPr>
            <p:ph type="sldNum" sz="quarter" idx="5"/>
          </p:nvPr>
        </p:nvSpPr>
        <p:spPr/>
        <p:txBody>
          <a:bodyPr/>
          <a:lstStyle/>
          <a:p>
            <a:fld id="{6187008E-9236-A244-82F7-A4BD33C89936}" type="slidenum">
              <a:rPr lang="fr-FR" smtClean="0"/>
              <a:t>28</a:t>
            </a:fld>
            <a:endParaRPr lang="fr-FR"/>
          </a:p>
        </p:txBody>
      </p:sp>
    </p:spTree>
    <p:extLst>
      <p:ext uri="{BB962C8B-B14F-4D97-AF65-F5344CB8AC3E}">
        <p14:creationId xmlns:p14="http://schemas.microsoft.com/office/powerpoint/2010/main" val="293323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Speed sensor is needed so the algorithm knows that it’s moving since there’s no acceleration when moving at a constant speed.</a:t>
            </a:r>
          </a:p>
          <a:p>
            <a:endParaRPr lang="en-US" altLang="en-US">
              <a:latin typeface="Times New Roman" panose="02020603050405020304" pitchFamily="18" charset="0"/>
            </a:endParaRPr>
          </a:p>
          <a:p>
            <a:r>
              <a:rPr lang="en-US" altLang="en-US">
                <a:latin typeface="Times New Roman" panose="02020603050405020304" pitchFamily="18" charset="0"/>
              </a:rPr>
              <a:t>Latitude changes result in impact on heading</a:t>
            </a:r>
            <a:endParaRPr lang="nl-NL" altLang="en-US">
              <a:latin typeface="Times New Roman" panose="02020603050405020304" pitchFamily="18"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fld id="{AA77585E-7AFB-457A-A063-275314710E7D}" type="slidenum">
              <a:rPr lang="fr-FR" altLang="fr-FR" sz="1200" smtClean="0">
                <a:ea typeface="Arial Unicode MS" panose="020B0604020202020204" pitchFamily="34" charset="-128"/>
              </a:rPr>
              <a:pPr/>
              <a:t>39</a:t>
            </a:fld>
            <a:endParaRPr lang="fr-FR" altLang="fr-FR" sz="1200">
              <a:ea typeface="Arial Unicode MS" panose="020B0604020202020204" pitchFamily="34" charset="-128"/>
            </a:endParaRPr>
          </a:p>
        </p:txBody>
      </p:sp>
    </p:spTree>
    <p:extLst>
      <p:ext uri="{BB962C8B-B14F-4D97-AF65-F5344CB8AC3E}">
        <p14:creationId xmlns:p14="http://schemas.microsoft.com/office/powerpoint/2010/main" val="342298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Speed sensor is needed so the algorithm knows that it’s moving since there’s no acceleration when moving at a constant speed.</a:t>
            </a:r>
          </a:p>
          <a:p>
            <a:endParaRPr lang="en-US" altLang="en-US">
              <a:latin typeface="Times New Roman" panose="02020603050405020304" pitchFamily="18" charset="0"/>
            </a:endParaRPr>
          </a:p>
          <a:p>
            <a:r>
              <a:rPr lang="en-US" altLang="en-US">
                <a:latin typeface="Times New Roman" panose="02020603050405020304" pitchFamily="18" charset="0"/>
              </a:rPr>
              <a:t>Latitude changes result in impact on heading</a:t>
            </a:r>
            <a:endParaRPr lang="nl-NL" altLang="en-US">
              <a:latin typeface="Times New Roman" panose="02020603050405020304" pitchFamily="18"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fld id="{AA77585E-7AFB-457A-A063-275314710E7D}" type="slidenum">
              <a:rPr lang="fr-FR" altLang="fr-FR" sz="1200" smtClean="0">
                <a:ea typeface="Arial Unicode MS" panose="020B0604020202020204" pitchFamily="34" charset="-128"/>
              </a:rPr>
              <a:pPr/>
              <a:t>40</a:t>
            </a:fld>
            <a:endParaRPr lang="fr-FR" altLang="fr-FR" sz="1200">
              <a:ea typeface="Arial Unicode MS" panose="020B0604020202020204" pitchFamily="34" charset="-128"/>
            </a:endParaRPr>
          </a:p>
        </p:txBody>
      </p:sp>
    </p:spTree>
    <p:extLst>
      <p:ext uri="{BB962C8B-B14F-4D97-AF65-F5344CB8AC3E}">
        <p14:creationId xmlns:p14="http://schemas.microsoft.com/office/powerpoint/2010/main" val="3525314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rPr>
              <a:t>15-30 min is to get rid of the white noise of the FOG’s</a:t>
            </a:r>
            <a:endParaRPr lang="nl-NL" altLang="en-US">
              <a:latin typeface="Times New Roman" panose="02020603050405020304" pitchFamily="18"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fld id="{286786ED-D1C8-420E-AB70-34B06E747D17}" type="slidenum">
              <a:rPr lang="fr-FR" altLang="fr-FR" sz="1200" smtClean="0">
                <a:ea typeface="Arial Unicode MS" panose="020B0604020202020204" pitchFamily="34" charset="-128"/>
              </a:rPr>
              <a:pPr/>
              <a:t>42</a:t>
            </a:fld>
            <a:endParaRPr lang="fr-FR" altLang="fr-FR" sz="1200">
              <a:ea typeface="Arial Unicode MS" panose="020B0604020202020204" pitchFamily="34" charset="-128"/>
            </a:endParaRPr>
          </a:p>
        </p:txBody>
      </p:sp>
    </p:spTree>
    <p:extLst>
      <p:ext uri="{BB962C8B-B14F-4D97-AF65-F5344CB8AC3E}">
        <p14:creationId xmlns:p14="http://schemas.microsoft.com/office/powerpoint/2010/main" val="232492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AD64C437-5B08-FE4B-A19E-46146EBB0A56}" type="slidenum">
              <a:rPr lang="fr-FR" smtClean="0"/>
              <a:t>47</a:t>
            </a:fld>
            <a:endParaRPr lang="fr-FR"/>
          </a:p>
        </p:txBody>
      </p:sp>
    </p:spTree>
    <p:extLst>
      <p:ext uri="{BB962C8B-B14F-4D97-AF65-F5344CB8AC3E}">
        <p14:creationId xmlns:p14="http://schemas.microsoft.com/office/powerpoint/2010/main" val="26322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AD64C437-5B08-FE4B-A19E-46146EBB0A56}" type="slidenum">
              <a:rPr lang="fr-FR" smtClean="0"/>
              <a:t>48</a:t>
            </a:fld>
            <a:endParaRPr lang="fr-FR"/>
          </a:p>
        </p:txBody>
      </p:sp>
    </p:spTree>
    <p:extLst>
      <p:ext uri="{BB962C8B-B14F-4D97-AF65-F5344CB8AC3E}">
        <p14:creationId xmlns:p14="http://schemas.microsoft.com/office/powerpoint/2010/main" val="1014345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AE521E4-BCAE-4772-990D-BF223143A27D}" type="slidenum">
              <a:rPr lang="fr-FR" smtClean="0">
                <a:latin typeface="Arial" charset="0"/>
                <a:ea typeface="MS PGothic" pitchFamily="34" charset="-128"/>
              </a:rPr>
              <a:pPr/>
              <a:t>49</a:t>
            </a:fld>
            <a:endParaRPr lang="fr-FR">
              <a:latin typeface="Arial" charset="0"/>
              <a:ea typeface="MS PGothic" pitchFamily="34" charset="-128"/>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23413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0180" name="Espace réservé du numéro de diapositive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7B0CCED-7497-4320-85CD-DA67F9E69313}" type="slidenum">
              <a:rPr lang="en-US" smtClean="0"/>
              <a:pPr fontAlgn="base">
                <a:spcBef>
                  <a:spcPct val="0"/>
                </a:spcBef>
                <a:spcAft>
                  <a:spcPct val="0"/>
                </a:spcAft>
                <a:defRPr/>
              </a:pPr>
              <a:t>51</a:t>
            </a:fld>
            <a:endParaRPr lang="en-US"/>
          </a:p>
        </p:txBody>
      </p:sp>
    </p:spTree>
    <p:extLst>
      <p:ext uri="{BB962C8B-B14F-4D97-AF65-F5344CB8AC3E}">
        <p14:creationId xmlns:p14="http://schemas.microsoft.com/office/powerpoint/2010/main" val="2569572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187008E-9236-A244-82F7-A4BD33C89936}" type="slidenum">
              <a:rPr lang="fr-FR" smtClean="0"/>
              <a:t>65</a:t>
            </a:fld>
            <a:endParaRPr lang="fr-FR"/>
          </a:p>
        </p:txBody>
      </p:sp>
    </p:spTree>
    <p:extLst>
      <p:ext uri="{BB962C8B-B14F-4D97-AF65-F5344CB8AC3E}">
        <p14:creationId xmlns:p14="http://schemas.microsoft.com/office/powerpoint/2010/main" val="477065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latin typeface="Gilroy Medium" pitchFamily="2" charset="77"/>
              </a:rPr>
              <a:t>EMPLOYEES </a:t>
            </a:r>
            <a:r>
              <a:rPr lang="fr-FR" sz="1200" dirty="0" err="1">
                <a:latin typeface="Gilroy Medium" pitchFamily="2" charset="77"/>
              </a:rPr>
              <a:t>December</a:t>
            </a:r>
            <a:r>
              <a:rPr lang="fr-FR" sz="1200" dirty="0">
                <a:latin typeface="Gilroy Medium" pitchFamily="2" charset="77"/>
              </a:rPr>
              <a:t> </a:t>
            </a:r>
            <a:r>
              <a:rPr lang="nl-NL" dirty="0"/>
              <a:t>2024</a:t>
            </a:r>
          </a:p>
          <a:p>
            <a:r>
              <a:rPr lang="nl-NL" dirty="0"/>
              <a:t>Turn over 2023</a:t>
            </a:r>
            <a:endParaRPr lang="en-US" dirty="0"/>
          </a:p>
        </p:txBody>
      </p:sp>
      <p:sp>
        <p:nvSpPr>
          <p:cNvPr id="4" name="Slide Number Placeholder 3"/>
          <p:cNvSpPr>
            <a:spLocks noGrp="1"/>
          </p:cNvSpPr>
          <p:nvPr>
            <p:ph type="sldNum" sz="quarter" idx="5"/>
          </p:nvPr>
        </p:nvSpPr>
        <p:spPr/>
        <p:txBody>
          <a:bodyPr/>
          <a:lstStyle/>
          <a:p>
            <a:fld id="{6187008E-9236-A244-82F7-A4BD33C89936}" type="slidenum">
              <a:rPr lang="fr-FR" smtClean="0"/>
              <a:t>5</a:t>
            </a:fld>
            <a:endParaRPr lang="fr-FR"/>
          </a:p>
        </p:txBody>
      </p:sp>
    </p:spTree>
    <p:extLst>
      <p:ext uri="{BB962C8B-B14F-4D97-AF65-F5344CB8AC3E}">
        <p14:creationId xmlns:p14="http://schemas.microsoft.com/office/powerpoint/2010/main" val="1769709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187008E-9236-A244-82F7-A4BD33C89936}" type="slidenum">
              <a:rPr lang="fr-FR" smtClean="0"/>
              <a:t>66</a:t>
            </a:fld>
            <a:endParaRPr lang="fr-FR"/>
          </a:p>
        </p:txBody>
      </p:sp>
    </p:spTree>
    <p:extLst>
      <p:ext uri="{BB962C8B-B14F-4D97-AF65-F5344CB8AC3E}">
        <p14:creationId xmlns:p14="http://schemas.microsoft.com/office/powerpoint/2010/main" val="3143196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347931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Calibri" panose="020F0502020204030204" pitchFamily="34" charset="0"/>
              </a:rPr>
              <a:t>The INS needs approximatively 400 seconds recording to transmit the whole configuration. The recording must then be of a length greater than 2 x 400 s to ensure that a whole configuration is present in the dataset.</a:t>
            </a:r>
          </a:p>
          <a:p>
            <a:r>
              <a:rPr lang="en-US" sz="1800">
                <a:solidFill>
                  <a:srgbClr val="000000"/>
                </a:solidFill>
                <a:effectLst/>
                <a:latin typeface="Calibri" panose="020F0502020204030204" pitchFamily="34" charset="0"/>
              </a:rPr>
              <a:t>800 sec = 13.333 minutes</a:t>
            </a:r>
            <a:endParaRPr lang="en-US"/>
          </a:p>
        </p:txBody>
      </p:sp>
      <p:sp>
        <p:nvSpPr>
          <p:cNvPr id="4" name="Slide Number Placeholder 3"/>
          <p:cNvSpPr>
            <a:spLocks noGrp="1"/>
          </p:cNvSpPr>
          <p:nvPr>
            <p:ph type="sldNum" sz="quarter" idx="5"/>
          </p:nvPr>
        </p:nvSpPr>
        <p:spPr/>
        <p:txBody>
          <a:bodyPr/>
          <a:lstStyle/>
          <a:p>
            <a:fld id="{6187008E-9236-A244-82F7-A4BD33C89936}" type="slidenum">
              <a:rPr lang="fr-FR" smtClean="0"/>
              <a:t>76</a:t>
            </a:fld>
            <a:endParaRPr lang="fr-FR"/>
          </a:p>
        </p:txBody>
      </p:sp>
    </p:spTree>
    <p:extLst>
      <p:ext uri="{BB962C8B-B14F-4D97-AF65-F5344CB8AC3E}">
        <p14:creationId xmlns:p14="http://schemas.microsoft.com/office/powerpoint/2010/main" val="3387267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1, These are the coordinates of the data and the distance traveled displayed when the mouse moves on the 2D geographical view in the Plan view.</a:t>
            </a:r>
          </a:p>
          <a:p>
            <a:endParaRPr lang="en-US"/>
          </a:p>
          <a:p>
            <a:r>
              <a:rPr lang="en-US"/>
              <a:t>Right-click on this view to get access to other options like to get projected position, to copy to clipboard, to adjust time scale, to use automatic UTM projection, to view distance traveled and to view time cursor position.</a:t>
            </a:r>
          </a:p>
          <a:p>
            <a:endParaRPr lang="en-US"/>
          </a:p>
          <a:p>
            <a:r>
              <a:rPr lang="en-US"/>
              <a:t>	</a:t>
            </a:r>
          </a:p>
          <a:p>
            <a:r>
              <a:rPr lang="en-US"/>
              <a:t>2, This is the name of the data displayed in the Plan manager panel. You can add several channels and then choose different means of display in the Plan manager window. You can display the channel either in normal mode or in OpenStreetMap with the real map under the trajectory .</a:t>
            </a:r>
          </a:p>
          <a:p>
            <a:endParaRPr lang="en-US"/>
          </a:p>
          <a:p>
            <a:r>
              <a:rPr lang="en-US"/>
              <a:t>Right-click on this panel to remove the data or to bring front/back or send front/back in case of several data.</a:t>
            </a:r>
          </a:p>
          <a:p>
            <a:endParaRPr lang="en-US"/>
          </a:p>
          <a:p>
            <a:endParaRPr lang="en-US"/>
          </a:p>
          <a:p>
            <a:r>
              <a:rPr lang="en-US"/>
              <a:t>3, This is the scale of the 2D geographical view.</a:t>
            </a:r>
            <a:endParaRPr lang="en-GB"/>
          </a:p>
        </p:txBody>
      </p:sp>
      <p:sp>
        <p:nvSpPr>
          <p:cNvPr id="4" name="Slide Number Placeholder 3"/>
          <p:cNvSpPr>
            <a:spLocks noGrp="1"/>
          </p:cNvSpPr>
          <p:nvPr>
            <p:ph type="sldNum" sz="quarter" idx="5"/>
          </p:nvPr>
        </p:nvSpPr>
        <p:spPr/>
        <p:txBody>
          <a:bodyPr/>
          <a:lstStyle/>
          <a:p>
            <a:fld id="{6187008E-9236-A244-82F7-A4BD33C89936}" type="slidenum">
              <a:rPr lang="fr-FR" smtClean="0"/>
              <a:t>130</a:t>
            </a:fld>
            <a:endParaRPr lang="fr-FR"/>
          </a:p>
        </p:txBody>
      </p:sp>
    </p:spTree>
    <p:extLst>
      <p:ext uri="{BB962C8B-B14F-4D97-AF65-F5344CB8AC3E}">
        <p14:creationId xmlns:p14="http://schemas.microsoft.com/office/powerpoint/2010/main" val="3538695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t>GIS: Geographic Information Systems</a:t>
            </a:r>
          </a:p>
          <a:p>
            <a:endParaRPr lang="en-NL"/>
          </a:p>
        </p:txBody>
      </p:sp>
      <p:sp>
        <p:nvSpPr>
          <p:cNvPr id="4" name="Slide Number Placeholder 3"/>
          <p:cNvSpPr>
            <a:spLocks noGrp="1"/>
          </p:cNvSpPr>
          <p:nvPr>
            <p:ph type="sldNum" sz="quarter" idx="5"/>
          </p:nvPr>
        </p:nvSpPr>
        <p:spPr/>
        <p:txBody>
          <a:bodyPr/>
          <a:lstStyle/>
          <a:p>
            <a:fld id="{6187008E-9236-A244-82F7-A4BD33C89936}" type="slidenum">
              <a:rPr lang="fr-FR" smtClean="0"/>
              <a:t>155</a:t>
            </a:fld>
            <a:endParaRPr lang="fr-FR"/>
          </a:p>
        </p:txBody>
      </p:sp>
    </p:spTree>
    <p:extLst>
      <p:ext uri="{BB962C8B-B14F-4D97-AF65-F5344CB8AC3E}">
        <p14:creationId xmlns:p14="http://schemas.microsoft.com/office/powerpoint/2010/main" val="2941713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Depth SD 1 meter</a:t>
            </a:r>
          </a:p>
          <a:p>
            <a:endParaRPr lang="nl-NL"/>
          </a:p>
          <a:p>
            <a:endParaRPr lang="en-US"/>
          </a:p>
        </p:txBody>
      </p:sp>
      <p:sp>
        <p:nvSpPr>
          <p:cNvPr id="4" name="Slide Number Placeholder 3"/>
          <p:cNvSpPr>
            <a:spLocks noGrp="1"/>
          </p:cNvSpPr>
          <p:nvPr>
            <p:ph type="sldNum" sz="quarter" idx="5"/>
          </p:nvPr>
        </p:nvSpPr>
        <p:spPr/>
        <p:txBody>
          <a:bodyPr/>
          <a:lstStyle/>
          <a:p>
            <a:fld id="{6187008E-9236-A244-82F7-A4BD33C89936}" type="slidenum">
              <a:rPr lang="fr-FR" smtClean="0"/>
              <a:t>173</a:t>
            </a:fld>
            <a:endParaRPr lang="fr-FR"/>
          </a:p>
        </p:txBody>
      </p:sp>
    </p:spTree>
    <p:extLst>
      <p:ext uri="{BB962C8B-B14F-4D97-AF65-F5344CB8AC3E}">
        <p14:creationId xmlns:p14="http://schemas.microsoft.com/office/powerpoint/2010/main" val="3422893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187008E-9236-A244-82F7-A4BD33C89936}" type="slidenum">
              <a:rPr lang="fr-FR" smtClean="0"/>
              <a:t>179</a:t>
            </a:fld>
            <a:endParaRPr lang="fr-FR"/>
          </a:p>
        </p:txBody>
      </p:sp>
    </p:spTree>
    <p:extLst>
      <p:ext uri="{BB962C8B-B14F-4D97-AF65-F5344CB8AC3E}">
        <p14:creationId xmlns:p14="http://schemas.microsoft.com/office/powerpoint/2010/main" val="538403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87008E-9236-A244-82F7-A4BD33C89936}" type="slidenum">
              <a:rPr lang="fr-FR" smtClean="0"/>
              <a:t>180</a:t>
            </a:fld>
            <a:endParaRPr lang="fr-FR"/>
          </a:p>
        </p:txBody>
      </p:sp>
    </p:spTree>
    <p:extLst>
      <p:ext uri="{BB962C8B-B14F-4D97-AF65-F5344CB8AC3E}">
        <p14:creationId xmlns:p14="http://schemas.microsoft.com/office/powerpoint/2010/main" val="2944219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187008E-9236-A244-82F7-A4BD33C89936}" type="slidenum">
              <a:rPr lang="fr-FR" smtClean="0"/>
              <a:t>6</a:t>
            </a:fld>
            <a:endParaRPr lang="fr-FR"/>
          </a:p>
        </p:txBody>
      </p:sp>
    </p:spTree>
    <p:extLst>
      <p:ext uri="{BB962C8B-B14F-4D97-AF65-F5344CB8AC3E}">
        <p14:creationId xmlns:p14="http://schemas.microsoft.com/office/powerpoint/2010/main" val="3569708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187008E-9236-A244-82F7-A4BD33C89936}" type="slidenum">
              <a:rPr lang="fr-FR" smtClean="0"/>
              <a:t>7</a:t>
            </a:fld>
            <a:endParaRPr lang="fr-FR"/>
          </a:p>
        </p:txBody>
      </p:sp>
    </p:spTree>
    <p:extLst>
      <p:ext uri="{BB962C8B-B14F-4D97-AF65-F5344CB8AC3E}">
        <p14:creationId xmlns:p14="http://schemas.microsoft.com/office/powerpoint/2010/main" val="161849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87008E-9236-A244-82F7-A4BD33C89936}" type="slidenum">
              <a:rPr lang="fr-FR" smtClean="0"/>
              <a:t>8</a:t>
            </a:fld>
            <a:endParaRPr lang="fr-FR"/>
          </a:p>
        </p:txBody>
      </p:sp>
    </p:spTree>
    <p:extLst>
      <p:ext uri="{BB962C8B-B14F-4D97-AF65-F5344CB8AC3E}">
        <p14:creationId xmlns:p14="http://schemas.microsoft.com/office/powerpoint/2010/main" val="366270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87008E-9236-A244-82F7-A4BD33C89936}" type="slidenum">
              <a:rPr lang="fr-FR" smtClean="0"/>
              <a:t>11</a:t>
            </a:fld>
            <a:endParaRPr lang="fr-FR"/>
          </a:p>
        </p:txBody>
      </p:sp>
    </p:spTree>
    <p:extLst>
      <p:ext uri="{BB962C8B-B14F-4D97-AF65-F5344CB8AC3E}">
        <p14:creationId xmlns:p14="http://schemas.microsoft.com/office/powerpoint/2010/main" val="241574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Calibri" panose="020F0502020204030204" pitchFamily="34" charset="0"/>
              </a:rPr>
              <a:t>The INS needs approximatively 400 seconds recording to transmit the whole configuration. The recording must then be of a length greater than 2 x 400 s to ensure that a whole configuration is present in the dataset.</a:t>
            </a:r>
          </a:p>
          <a:p>
            <a:r>
              <a:rPr lang="en-US" sz="1800">
                <a:solidFill>
                  <a:srgbClr val="000000"/>
                </a:solidFill>
                <a:effectLst/>
                <a:latin typeface="Calibri" panose="020F0502020204030204" pitchFamily="34" charset="0"/>
              </a:rPr>
              <a:t>800 sec = 13.333 min</a:t>
            </a:r>
            <a:endParaRPr lang="en-US"/>
          </a:p>
        </p:txBody>
      </p:sp>
      <p:sp>
        <p:nvSpPr>
          <p:cNvPr id="4" name="Slide Number Placeholder 3"/>
          <p:cNvSpPr>
            <a:spLocks noGrp="1"/>
          </p:cNvSpPr>
          <p:nvPr>
            <p:ph type="sldNum" sz="quarter" idx="5"/>
          </p:nvPr>
        </p:nvSpPr>
        <p:spPr/>
        <p:txBody>
          <a:bodyPr/>
          <a:lstStyle/>
          <a:p>
            <a:fld id="{6187008E-9236-A244-82F7-A4BD33C89936}" type="slidenum">
              <a:rPr lang="fr-FR" smtClean="0"/>
              <a:t>18</a:t>
            </a:fld>
            <a:endParaRPr lang="fr-FR"/>
          </a:p>
        </p:txBody>
      </p:sp>
    </p:spTree>
    <p:extLst>
      <p:ext uri="{BB962C8B-B14F-4D97-AF65-F5344CB8AC3E}">
        <p14:creationId xmlns:p14="http://schemas.microsoft.com/office/powerpoint/2010/main" val="382439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87008E-9236-A244-82F7-A4BD33C89936}" type="slidenum">
              <a:rPr lang="fr-FR" smtClean="0"/>
              <a:t>22</a:t>
            </a:fld>
            <a:endParaRPr lang="fr-FR"/>
          </a:p>
        </p:txBody>
      </p:sp>
    </p:spTree>
    <p:extLst>
      <p:ext uri="{BB962C8B-B14F-4D97-AF65-F5344CB8AC3E}">
        <p14:creationId xmlns:p14="http://schemas.microsoft.com/office/powerpoint/2010/main" val="651901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187008E-9236-A244-82F7-A4BD33C89936}" type="slidenum">
              <a:rPr lang="fr-FR" smtClean="0"/>
              <a:t>23</a:t>
            </a:fld>
            <a:endParaRPr lang="fr-FR"/>
          </a:p>
        </p:txBody>
      </p:sp>
    </p:spTree>
    <p:extLst>
      <p:ext uri="{BB962C8B-B14F-4D97-AF65-F5344CB8AC3E}">
        <p14:creationId xmlns:p14="http://schemas.microsoft.com/office/powerpoint/2010/main" val="2330823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2FFD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2CAD53-633C-C6E4-C966-CF54A6573224}"/>
              </a:ext>
            </a:extLst>
          </p:cNvPr>
          <p:cNvSpPr/>
          <p:nvPr userDrawn="1"/>
        </p:nvSpPr>
        <p:spPr>
          <a:xfrm>
            <a:off x="0" y="0"/>
            <a:ext cx="20104100" cy="11309350"/>
          </a:xfrm>
          <a:prstGeom prst="rect">
            <a:avLst/>
          </a:prstGeom>
          <a:solidFill>
            <a:srgbClr val="1CE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EDBEEE6D-6FB9-ED04-A530-D5B8058A4E84}"/>
              </a:ext>
            </a:extLst>
          </p:cNvPr>
          <p:cNvPicPr>
            <a:picLocks noChangeAspect="1"/>
          </p:cNvPicPr>
          <p:nvPr userDrawn="1"/>
        </p:nvPicPr>
        <p:blipFill>
          <a:blip r:embed="rId2">
            <a:extLst>
              <a:ext uri="{28A0092B-C50C-407E-A947-70E740481C1C}">
                <a14:useLocalDpi xmlns:a14="http://schemas.microsoft.com/office/drawing/2010/main" val="0"/>
              </a:ext>
            </a:extLst>
          </a:blip>
          <a:srcRect l="27373" r="27373"/>
          <a:stretch/>
        </p:blipFill>
        <p:spPr>
          <a:xfrm>
            <a:off x="1541902" y="1"/>
            <a:ext cx="6858542" cy="9304907"/>
          </a:xfrm>
          <a:prstGeom prst="chevron">
            <a:avLst>
              <a:gd name="adj" fmla="val 54841"/>
            </a:avLst>
          </a:prstGeom>
          <a:solidFill>
            <a:schemeClr val="accent1"/>
          </a:solidFill>
        </p:spPr>
      </p:pic>
      <p:sp>
        <p:nvSpPr>
          <p:cNvPr id="11" name="Titre 10">
            <a:extLst>
              <a:ext uri="{FF2B5EF4-FFF2-40B4-BE49-F238E27FC236}">
                <a16:creationId xmlns:a16="http://schemas.microsoft.com/office/drawing/2014/main" id="{6F12BB1D-1E6D-E929-D34D-3788942BDD7A}"/>
              </a:ext>
            </a:extLst>
          </p:cNvPr>
          <p:cNvSpPr>
            <a:spLocks noGrp="1"/>
          </p:cNvSpPr>
          <p:nvPr>
            <p:ph type="title"/>
          </p:nvPr>
        </p:nvSpPr>
        <p:spPr>
          <a:xfrm>
            <a:off x="10686624" y="4692266"/>
            <a:ext cx="7825088" cy="1231106"/>
          </a:xfrm>
          <a:prstGeom prst="rect">
            <a:avLst/>
          </a:prstGeom>
        </p:spPr>
        <p:txBody>
          <a:bodyPr/>
          <a:lstStyle>
            <a:lvl1pPr>
              <a:defRPr lang="fr-FR" sz="8001" b="0" i="0" cap="all" spc="-90" baseline="0" dirty="0">
                <a:solidFill>
                  <a:schemeClr val="tx1"/>
                </a:solidFill>
                <a:latin typeface="Gilroy Bold" pitchFamily="2" charset="77"/>
                <a:ea typeface="+mj-ea"/>
                <a:cs typeface="Montserrat"/>
              </a:defRPr>
            </a:lvl1pPr>
          </a:lstStyle>
          <a:p>
            <a:endParaRPr lang="fr-FR"/>
          </a:p>
        </p:txBody>
      </p:sp>
      <p:pic>
        <p:nvPicPr>
          <p:cNvPr id="4" name="Image 3">
            <a:extLst>
              <a:ext uri="{FF2B5EF4-FFF2-40B4-BE49-F238E27FC236}">
                <a16:creationId xmlns:a16="http://schemas.microsoft.com/office/drawing/2014/main" id="{16DC2131-DA87-CBBC-1CF2-636A1E487A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18151" y="10421367"/>
            <a:ext cx="857318" cy="300789"/>
          </a:xfrm>
          <a:prstGeom prst="rect">
            <a:avLst/>
          </a:prstGeom>
        </p:spPr>
      </p:pic>
    </p:spTree>
    <p:extLst>
      <p:ext uri="{BB962C8B-B14F-4D97-AF65-F5344CB8AC3E}">
        <p14:creationId xmlns:p14="http://schemas.microsoft.com/office/powerpoint/2010/main" val="4132406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horizontal pictures + text">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BB7A291D-E774-ABDD-438F-CB5F7762170C}"/>
              </a:ext>
            </a:extLst>
          </p:cNvPr>
          <p:cNvSpPr>
            <a:spLocks noGrp="1"/>
          </p:cNvSpPr>
          <p:nvPr>
            <p:ph type="pic" sz="quarter" idx="10"/>
          </p:nvPr>
        </p:nvSpPr>
        <p:spPr>
          <a:xfrm>
            <a:off x="9103444" y="2095499"/>
            <a:ext cx="9025651" cy="338554"/>
          </a:xfrm>
        </p:spPr>
        <p:txBody>
          <a:bodyPr/>
          <a:lstStyle/>
          <a:p>
            <a:endParaRPr lang="fr-FR"/>
          </a:p>
        </p:txBody>
      </p:sp>
      <p:sp>
        <p:nvSpPr>
          <p:cNvPr id="15" name="Espace réservé pour une image  14">
            <a:extLst>
              <a:ext uri="{FF2B5EF4-FFF2-40B4-BE49-F238E27FC236}">
                <a16:creationId xmlns:a16="http://schemas.microsoft.com/office/drawing/2014/main" id="{8E4C5868-30BC-A175-C5B4-C4BF2954F820}"/>
              </a:ext>
            </a:extLst>
          </p:cNvPr>
          <p:cNvSpPr>
            <a:spLocks noGrp="1"/>
          </p:cNvSpPr>
          <p:nvPr>
            <p:ph type="pic" sz="quarter" idx="11"/>
          </p:nvPr>
        </p:nvSpPr>
        <p:spPr>
          <a:xfrm>
            <a:off x="9103445" y="5760000"/>
            <a:ext cx="9025651" cy="338554"/>
          </a:xfrm>
        </p:spPr>
        <p:txBody>
          <a:bodyPr/>
          <a:lstStyle/>
          <a:p>
            <a:endParaRPr lang="fr-FR"/>
          </a:p>
        </p:txBody>
      </p:sp>
      <p:sp>
        <p:nvSpPr>
          <p:cNvPr id="9" name="Titre 8">
            <a:extLst>
              <a:ext uri="{FF2B5EF4-FFF2-40B4-BE49-F238E27FC236}">
                <a16:creationId xmlns:a16="http://schemas.microsoft.com/office/drawing/2014/main" id="{BE6ACE96-8AA0-585D-64E0-A5C7BF1B8D38}"/>
              </a:ext>
            </a:extLst>
          </p:cNvPr>
          <p:cNvSpPr>
            <a:spLocks noGrp="1"/>
          </p:cNvSpPr>
          <p:nvPr>
            <p:ph type="title"/>
          </p:nvPr>
        </p:nvSpPr>
        <p:spPr>
          <a:xfrm>
            <a:off x="1257083" y="1006476"/>
            <a:ext cx="6585786" cy="553998"/>
          </a:xfrm>
          <a:prstGeom prst="rect">
            <a:avLst/>
          </a:prstGeom>
        </p:spPr>
        <p:txBody>
          <a:bodyPr/>
          <a:lstStyle>
            <a:lvl1pPr>
              <a:defRPr sz="3600" b="1" i="0">
                <a:solidFill>
                  <a:schemeClr val="tx1"/>
                </a:solidFill>
                <a:latin typeface="Gilroy Bold" pitchFamily="2" charset="77"/>
              </a:defRPr>
            </a:lvl1pPr>
          </a:lstStyle>
          <a:p>
            <a:endParaRPr lang="fr-FR"/>
          </a:p>
        </p:txBody>
      </p:sp>
      <p:sp>
        <p:nvSpPr>
          <p:cNvPr id="6" name="Holder 6">
            <a:extLst>
              <a:ext uri="{FF2B5EF4-FFF2-40B4-BE49-F238E27FC236}">
                <a16:creationId xmlns:a16="http://schemas.microsoft.com/office/drawing/2014/main" id="{E2EA5E67-9507-AABE-EC51-8F110229E6D0}"/>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tx1"/>
                </a:solidFill>
                <a:latin typeface="Gilroy Bold" pitchFamily="2" charset="77"/>
                <a:cs typeface="Gilroy Bold" pitchFamily="2" charset="77"/>
              </a:defRPr>
            </a:lvl1pPr>
          </a:lstStyle>
          <a:p>
            <a:pPr marL="125108">
              <a:spcBef>
                <a:spcPts val="40"/>
              </a:spcBef>
            </a:pPr>
            <a:fld id="{81D60167-4931-47E6-BA6A-407CBD079E47}" type="slidenum">
              <a:rPr lang="fr-FR" spc="10" smtClean="0"/>
              <a:pPr marL="125108">
                <a:spcBef>
                  <a:spcPts val="40"/>
                </a:spcBef>
              </a:pPr>
              <a:t>‹#›</a:t>
            </a:fld>
            <a:endParaRPr lang="fr-FR" spc="10"/>
          </a:p>
        </p:txBody>
      </p:sp>
      <p:pic>
        <p:nvPicPr>
          <p:cNvPr id="10" name="Image 9" descr="Une image contenant flèche&#10;&#10;Description générée automatiquement">
            <a:extLst>
              <a:ext uri="{FF2B5EF4-FFF2-40B4-BE49-F238E27FC236}">
                <a16:creationId xmlns:a16="http://schemas.microsoft.com/office/drawing/2014/main" id="{93C85367-D0D0-0BE4-447D-F6DCFC91D2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16304" y="10421365"/>
            <a:ext cx="863757" cy="302400"/>
          </a:xfrm>
          <a:prstGeom prst="rect">
            <a:avLst/>
          </a:prstGeom>
        </p:spPr>
      </p:pic>
      <p:sp>
        <p:nvSpPr>
          <p:cNvPr id="5" name="Espace réservé du texte 17">
            <a:extLst>
              <a:ext uri="{FF2B5EF4-FFF2-40B4-BE49-F238E27FC236}">
                <a16:creationId xmlns:a16="http://schemas.microsoft.com/office/drawing/2014/main" id="{C88B9CAC-E118-2BB2-6845-0CE0C1BCDB8F}"/>
              </a:ext>
            </a:extLst>
          </p:cNvPr>
          <p:cNvSpPr>
            <a:spLocks noGrp="1"/>
          </p:cNvSpPr>
          <p:nvPr>
            <p:ph type="body" sz="quarter" idx="12" hasCustomPrompt="1"/>
          </p:nvPr>
        </p:nvSpPr>
        <p:spPr>
          <a:xfrm>
            <a:off x="1257083" y="5177299"/>
            <a:ext cx="6585786" cy="1184940"/>
          </a:xfrm>
          <a:prstGeom prst="rect">
            <a:avLst/>
          </a:prstGeom>
        </p:spPr>
        <p:txBody>
          <a:bodyPr anchor="ctr" anchorCtr="0"/>
          <a:lstStyle>
            <a:lvl1pPr marL="342900" indent="-342900">
              <a:spcBef>
                <a:spcPts val="1200"/>
              </a:spcBef>
              <a:buFontTx/>
              <a:buBlip>
                <a:blip r:embed="rId3">
                  <a:extLst>
                    <a:ext uri="{96DAC541-7B7A-43D3-8B79-37D633B846F1}">
                      <asvg:svgBlip xmlns:asvg="http://schemas.microsoft.com/office/drawing/2016/SVG/main" r:embed="rId4"/>
                    </a:ext>
                  </a:extLst>
                </a:blip>
              </a:buBlip>
              <a:defRPr sz="2600" b="1">
                <a:latin typeface="Gilroy Bold" pitchFamily="2" charset="77"/>
              </a:defRPr>
            </a:lvl1pPr>
            <a:lvl2pPr marL="742950" indent="-285750">
              <a:spcBef>
                <a:spcPts val="600"/>
              </a:spcBef>
              <a:buFont typeface="Arial" panose="020B0604020202020204" pitchFamily="34" charset="0"/>
              <a:buChar char="•"/>
              <a:defRPr sz="2400" b="0" i="0">
                <a:latin typeface="Gilroy" pitchFamily="2" charset="77"/>
              </a:defRPr>
            </a:lvl2pPr>
            <a:lvl3pPr marL="1200150" indent="-285750">
              <a:buClr>
                <a:srgbClr val="1CEDC5"/>
              </a:buClr>
              <a:buFont typeface="Arial" panose="020B0604020202020204" pitchFamily="34" charset="0"/>
              <a:buChar char="•"/>
              <a:defRPr sz="2200" b="0" i="0">
                <a:latin typeface="Gilroy" pitchFamily="2" charset="77"/>
              </a:defRPr>
            </a:lvl3pPr>
          </a:lstStyle>
          <a:p>
            <a:pPr lvl="0"/>
            <a:r>
              <a:rPr lang="fr-FR" dirty="0"/>
              <a:t>Texte premier niveau</a:t>
            </a:r>
          </a:p>
          <a:p>
            <a:pPr lvl="1"/>
            <a:r>
              <a:rPr lang="fr-FR" dirty="0"/>
              <a:t>Texte deuxième niveau</a:t>
            </a:r>
          </a:p>
          <a:p>
            <a:pPr lvl="2"/>
            <a:r>
              <a:rPr lang="fr-FR" dirty="0"/>
              <a:t>Texte troisième niveau</a:t>
            </a:r>
          </a:p>
        </p:txBody>
      </p:sp>
    </p:spTree>
    <p:extLst>
      <p:ext uri="{BB962C8B-B14F-4D97-AF65-F5344CB8AC3E}">
        <p14:creationId xmlns:p14="http://schemas.microsoft.com/office/powerpoint/2010/main" val="361167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horizontal picture + text">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BB7A291D-E774-ABDD-438F-CB5F7762170C}"/>
              </a:ext>
            </a:extLst>
          </p:cNvPr>
          <p:cNvSpPr>
            <a:spLocks noGrp="1"/>
          </p:cNvSpPr>
          <p:nvPr>
            <p:ph type="pic" sz="quarter" idx="10"/>
          </p:nvPr>
        </p:nvSpPr>
        <p:spPr>
          <a:xfrm>
            <a:off x="0" y="-1"/>
            <a:ext cx="20105688" cy="338554"/>
          </a:xfrm>
        </p:spPr>
        <p:txBody>
          <a:bodyPr/>
          <a:lstStyle/>
          <a:p>
            <a:endParaRPr lang="fr-FR"/>
          </a:p>
        </p:txBody>
      </p:sp>
      <p:sp>
        <p:nvSpPr>
          <p:cNvPr id="9" name="Titre 8">
            <a:extLst>
              <a:ext uri="{FF2B5EF4-FFF2-40B4-BE49-F238E27FC236}">
                <a16:creationId xmlns:a16="http://schemas.microsoft.com/office/drawing/2014/main" id="{BE6ACE96-8AA0-585D-64E0-A5C7BF1B8D38}"/>
              </a:ext>
            </a:extLst>
          </p:cNvPr>
          <p:cNvSpPr>
            <a:spLocks noGrp="1"/>
          </p:cNvSpPr>
          <p:nvPr>
            <p:ph type="title"/>
          </p:nvPr>
        </p:nvSpPr>
        <p:spPr>
          <a:xfrm>
            <a:off x="1844186" y="6891311"/>
            <a:ext cx="3491308" cy="553998"/>
          </a:xfrm>
          <a:prstGeom prst="rect">
            <a:avLst/>
          </a:prstGeom>
        </p:spPr>
        <p:txBody>
          <a:bodyPr/>
          <a:lstStyle>
            <a:lvl1pPr>
              <a:defRPr sz="3600" b="1" i="0">
                <a:solidFill>
                  <a:schemeClr val="tx1"/>
                </a:solidFill>
                <a:latin typeface="Gilroy Bold" pitchFamily="2" charset="77"/>
              </a:defRPr>
            </a:lvl1pPr>
          </a:lstStyle>
          <a:p>
            <a:endParaRPr lang="fr-FR"/>
          </a:p>
        </p:txBody>
      </p:sp>
      <p:sp>
        <p:nvSpPr>
          <p:cNvPr id="2" name="Espace réservé du texte 17">
            <a:extLst>
              <a:ext uri="{FF2B5EF4-FFF2-40B4-BE49-F238E27FC236}">
                <a16:creationId xmlns:a16="http://schemas.microsoft.com/office/drawing/2014/main" id="{34FBEEF8-B0D3-43B9-0FFB-EC68505A3A7D}"/>
              </a:ext>
            </a:extLst>
          </p:cNvPr>
          <p:cNvSpPr>
            <a:spLocks noGrp="1"/>
          </p:cNvSpPr>
          <p:nvPr>
            <p:ph type="body" sz="quarter" idx="12" hasCustomPrompt="1"/>
          </p:nvPr>
        </p:nvSpPr>
        <p:spPr>
          <a:xfrm>
            <a:off x="6076160" y="6891311"/>
            <a:ext cx="3735167" cy="1184940"/>
          </a:xfrm>
        </p:spPr>
        <p:txBody>
          <a:bodyPr anchor="t" anchorCtr="0"/>
          <a:lstStyle>
            <a:lvl1pPr marL="342934" indent="-342934">
              <a:buFontTx/>
              <a:buBlip>
                <a:blip r:embed="rId2"/>
              </a:buBlip>
              <a:defRPr sz="2600" b="1" i="0">
                <a:latin typeface="Gilroy Bold" pitchFamily="2" charset="77"/>
              </a:defRPr>
            </a:lvl1pPr>
            <a:lvl2pPr marL="743024" indent="-285779">
              <a:spcBef>
                <a:spcPts val="600"/>
              </a:spcBef>
              <a:buFont typeface="Arial" panose="020B0604020202020204" pitchFamily="34" charset="0"/>
              <a:buChar char="•"/>
              <a:defRPr sz="2400" b="0" i="0">
                <a:latin typeface="Gilroy" pitchFamily="2" charset="77"/>
              </a:defRPr>
            </a:lvl2pPr>
            <a:lvl3pPr marL="1200270" indent="-285779">
              <a:buClr>
                <a:srgbClr val="02FFDB"/>
              </a:buClr>
              <a:buFont typeface="Arial" panose="020B0604020202020204" pitchFamily="34" charset="0"/>
              <a:buChar char="•"/>
              <a:defRPr sz="2200" b="0" i="0">
                <a:latin typeface="Gilroy" pitchFamily="2" charset="77"/>
              </a:defRPr>
            </a:lvl3pPr>
          </a:lstStyle>
          <a:p>
            <a:pPr lvl="0"/>
            <a:r>
              <a:rPr lang="fr-FR"/>
              <a:t>First </a:t>
            </a:r>
            <a:r>
              <a:rPr lang="fr-FR" err="1"/>
              <a:t>level</a:t>
            </a:r>
            <a:r>
              <a:rPr lang="fr-FR"/>
              <a:t> </a:t>
            </a:r>
            <a:r>
              <a:rPr lang="fr-FR" err="1"/>
              <a:t>text</a:t>
            </a:r>
            <a:endParaRPr lang="fr-FR"/>
          </a:p>
          <a:p>
            <a:pPr lvl="1"/>
            <a:r>
              <a:rPr lang="fr-FR"/>
              <a:t>Second </a:t>
            </a:r>
            <a:r>
              <a:rPr lang="fr-FR" err="1"/>
              <a:t>level</a:t>
            </a:r>
            <a:r>
              <a:rPr lang="fr-FR"/>
              <a:t> </a:t>
            </a:r>
            <a:r>
              <a:rPr lang="fr-FR" err="1"/>
              <a:t>text</a:t>
            </a:r>
            <a:endParaRPr lang="fr-FR"/>
          </a:p>
          <a:p>
            <a:pPr lvl="2"/>
            <a:r>
              <a:rPr lang="fr-FR" err="1"/>
              <a:t>Third</a:t>
            </a:r>
            <a:r>
              <a:rPr lang="fr-FR"/>
              <a:t> </a:t>
            </a:r>
            <a:r>
              <a:rPr lang="fr-FR" err="1"/>
              <a:t>level</a:t>
            </a:r>
            <a:r>
              <a:rPr lang="fr-FR"/>
              <a:t> </a:t>
            </a:r>
            <a:r>
              <a:rPr lang="fr-FR" err="1"/>
              <a:t>text</a:t>
            </a:r>
            <a:endParaRPr lang="fr-FR"/>
          </a:p>
        </p:txBody>
      </p:sp>
      <p:sp>
        <p:nvSpPr>
          <p:cNvPr id="17" name="Holder 6">
            <a:extLst>
              <a:ext uri="{FF2B5EF4-FFF2-40B4-BE49-F238E27FC236}">
                <a16:creationId xmlns:a16="http://schemas.microsoft.com/office/drawing/2014/main" id="{FF2196C0-D733-32BC-189F-37FDC9FC2319}"/>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tx1"/>
                </a:solidFill>
                <a:latin typeface="Gilroy Bold" pitchFamily="2" charset="77"/>
                <a:cs typeface="Gilroy Bold" pitchFamily="2" charset="77"/>
              </a:defRPr>
            </a:lvl1pPr>
          </a:lstStyle>
          <a:p>
            <a:pPr marL="125108">
              <a:spcBef>
                <a:spcPts val="40"/>
              </a:spcBef>
            </a:pPr>
            <a:fld id="{81D60167-4931-47E6-BA6A-407CBD079E47}" type="slidenum">
              <a:rPr lang="fr-FR" spc="10" smtClean="0"/>
              <a:pPr marL="125108">
                <a:spcBef>
                  <a:spcPts val="40"/>
                </a:spcBef>
              </a:pPr>
              <a:t>‹#›</a:t>
            </a:fld>
            <a:endParaRPr lang="fr-FR" spc="10"/>
          </a:p>
        </p:txBody>
      </p:sp>
      <p:pic>
        <p:nvPicPr>
          <p:cNvPr id="6" name="Image 5" descr="Une image contenant flèche&#10;&#10;Description générée automatiquement">
            <a:extLst>
              <a:ext uri="{FF2B5EF4-FFF2-40B4-BE49-F238E27FC236}">
                <a16:creationId xmlns:a16="http://schemas.microsoft.com/office/drawing/2014/main" id="{D06E36A5-1CDF-F182-7795-6A7FFCF808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16304" y="10421365"/>
            <a:ext cx="863757" cy="302400"/>
          </a:xfrm>
          <a:prstGeom prst="rect">
            <a:avLst/>
          </a:prstGeom>
        </p:spPr>
      </p:pic>
      <p:sp>
        <p:nvSpPr>
          <p:cNvPr id="3" name="Espace réservé du texte 17">
            <a:extLst>
              <a:ext uri="{FF2B5EF4-FFF2-40B4-BE49-F238E27FC236}">
                <a16:creationId xmlns:a16="http://schemas.microsoft.com/office/drawing/2014/main" id="{04DEC474-696B-76D6-A86C-397DC1D4930C}"/>
              </a:ext>
            </a:extLst>
          </p:cNvPr>
          <p:cNvSpPr>
            <a:spLocks noGrp="1"/>
          </p:cNvSpPr>
          <p:nvPr>
            <p:ph type="body" sz="quarter" idx="15" hasCustomPrompt="1"/>
          </p:nvPr>
        </p:nvSpPr>
        <p:spPr>
          <a:xfrm>
            <a:off x="10587556" y="6891311"/>
            <a:ext cx="3735167" cy="1184940"/>
          </a:xfrm>
        </p:spPr>
        <p:txBody>
          <a:bodyPr anchor="t" anchorCtr="0"/>
          <a:lstStyle>
            <a:lvl1pPr marL="342934" indent="-342934">
              <a:buFontTx/>
              <a:buBlip>
                <a:blip r:embed="rId2"/>
              </a:buBlip>
              <a:defRPr sz="2600" b="1" i="0">
                <a:latin typeface="Gilroy Bold" pitchFamily="2" charset="77"/>
              </a:defRPr>
            </a:lvl1pPr>
            <a:lvl2pPr marL="743024" indent="-285779">
              <a:spcBef>
                <a:spcPts val="600"/>
              </a:spcBef>
              <a:buFont typeface="Arial" panose="020B0604020202020204" pitchFamily="34" charset="0"/>
              <a:buChar char="•"/>
              <a:defRPr sz="2400" b="0" i="0">
                <a:latin typeface="Gilroy" pitchFamily="2" charset="77"/>
              </a:defRPr>
            </a:lvl2pPr>
            <a:lvl3pPr marL="1200270" indent="-285779">
              <a:buClr>
                <a:srgbClr val="02FFDB"/>
              </a:buClr>
              <a:buFont typeface="Arial" panose="020B0604020202020204" pitchFamily="34" charset="0"/>
              <a:buChar char="•"/>
              <a:defRPr sz="2200" b="0" i="0">
                <a:latin typeface="Gilroy" pitchFamily="2" charset="77"/>
              </a:defRPr>
            </a:lvl3pPr>
          </a:lstStyle>
          <a:p>
            <a:pPr lvl="0"/>
            <a:r>
              <a:rPr lang="fr-FR"/>
              <a:t>First </a:t>
            </a:r>
            <a:r>
              <a:rPr lang="fr-FR" err="1"/>
              <a:t>level</a:t>
            </a:r>
            <a:r>
              <a:rPr lang="fr-FR"/>
              <a:t> </a:t>
            </a:r>
            <a:r>
              <a:rPr lang="fr-FR" err="1"/>
              <a:t>text</a:t>
            </a:r>
            <a:endParaRPr lang="fr-FR"/>
          </a:p>
          <a:p>
            <a:pPr lvl="1"/>
            <a:r>
              <a:rPr lang="fr-FR"/>
              <a:t>Second </a:t>
            </a:r>
            <a:r>
              <a:rPr lang="fr-FR" err="1"/>
              <a:t>level</a:t>
            </a:r>
            <a:r>
              <a:rPr lang="fr-FR"/>
              <a:t> </a:t>
            </a:r>
            <a:r>
              <a:rPr lang="fr-FR" err="1"/>
              <a:t>text</a:t>
            </a:r>
            <a:endParaRPr lang="fr-FR"/>
          </a:p>
          <a:p>
            <a:pPr lvl="2"/>
            <a:r>
              <a:rPr lang="fr-FR" err="1"/>
              <a:t>Third</a:t>
            </a:r>
            <a:r>
              <a:rPr lang="fr-FR"/>
              <a:t> </a:t>
            </a:r>
            <a:r>
              <a:rPr lang="fr-FR" err="1"/>
              <a:t>level</a:t>
            </a:r>
            <a:r>
              <a:rPr lang="fr-FR"/>
              <a:t> </a:t>
            </a:r>
            <a:r>
              <a:rPr lang="fr-FR" err="1"/>
              <a:t>text</a:t>
            </a:r>
            <a:endParaRPr lang="fr-FR"/>
          </a:p>
        </p:txBody>
      </p:sp>
      <p:sp>
        <p:nvSpPr>
          <p:cNvPr id="4" name="Espace réservé du texte 17">
            <a:extLst>
              <a:ext uri="{FF2B5EF4-FFF2-40B4-BE49-F238E27FC236}">
                <a16:creationId xmlns:a16="http://schemas.microsoft.com/office/drawing/2014/main" id="{F2E18039-F9E5-E6C5-0C5C-E09C22D40D6D}"/>
              </a:ext>
            </a:extLst>
          </p:cNvPr>
          <p:cNvSpPr>
            <a:spLocks noGrp="1"/>
          </p:cNvSpPr>
          <p:nvPr>
            <p:ph type="body" sz="quarter" idx="16" hasCustomPrompt="1"/>
          </p:nvPr>
        </p:nvSpPr>
        <p:spPr>
          <a:xfrm>
            <a:off x="15098953" y="6891311"/>
            <a:ext cx="3735167" cy="1184940"/>
          </a:xfrm>
        </p:spPr>
        <p:txBody>
          <a:bodyPr anchor="t" anchorCtr="0"/>
          <a:lstStyle>
            <a:lvl1pPr marL="342934" indent="-342934">
              <a:buFontTx/>
              <a:buBlip>
                <a:blip r:embed="rId2"/>
              </a:buBlip>
              <a:defRPr sz="2600" b="1" i="0">
                <a:latin typeface="Gilroy Bold" pitchFamily="2" charset="77"/>
              </a:defRPr>
            </a:lvl1pPr>
            <a:lvl2pPr marL="743024" indent="-285779">
              <a:spcBef>
                <a:spcPts val="600"/>
              </a:spcBef>
              <a:buFont typeface="Arial" panose="020B0604020202020204" pitchFamily="34" charset="0"/>
              <a:buChar char="•"/>
              <a:defRPr sz="2400" b="0" i="0">
                <a:latin typeface="Gilroy" pitchFamily="2" charset="77"/>
              </a:defRPr>
            </a:lvl2pPr>
            <a:lvl3pPr marL="1200270" indent="-285779">
              <a:buClr>
                <a:srgbClr val="02FFDB"/>
              </a:buClr>
              <a:buFont typeface="Arial" panose="020B0604020202020204" pitchFamily="34" charset="0"/>
              <a:buChar char="•"/>
              <a:defRPr sz="2200" b="0" i="0">
                <a:latin typeface="Gilroy" pitchFamily="2" charset="77"/>
              </a:defRPr>
            </a:lvl3pPr>
          </a:lstStyle>
          <a:p>
            <a:pPr lvl="0"/>
            <a:r>
              <a:rPr lang="fr-FR"/>
              <a:t>First </a:t>
            </a:r>
            <a:r>
              <a:rPr lang="fr-FR" err="1"/>
              <a:t>level</a:t>
            </a:r>
            <a:r>
              <a:rPr lang="fr-FR"/>
              <a:t> </a:t>
            </a:r>
            <a:r>
              <a:rPr lang="fr-FR" err="1"/>
              <a:t>text</a:t>
            </a:r>
            <a:endParaRPr lang="fr-FR"/>
          </a:p>
          <a:p>
            <a:pPr lvl="1"/>
            <a:r>
              <a:rPr lang="fr-FR"/>
              <a:t>Second </a:t>
            </a:r>
            <a:r>
              <a:rPr lang="fr-FR" err="1"/>
              <a:t>level</a:t>
            </a:r>
            <a:r>
              <a:rPr lang="fr-FR"/>
              <a:t> </a:t>
            </a:r>
            <a:r>
              <a:rPr lang="fr-FR" err="1"/>
              <a:t>text</a:t>
            </a:r>
            <a:endParaRPr lang="fr-FR"/>
          </a:p>
          <a:p>
            <a:pPr lvl="2"/>
            <a:r>
              <a:rPr lang="fr-FR" err="1"/>
              <a:t>Third</a:t>
            </a:r>
            <a:r>
              <a:rPr lang="fr-FR"/>
              <a:t> </a:t>
            </a:r>
            <a:r>
              <a:rPr lang="fr-FR" err="1"/>
              <a:t>level</a:t>
            </a:r>
            <a:r>
              <a:rPr lang="fr-FR"/>
              <a:t> </a:t>
            </a:r>
            <a:r>
              <a:rPr lang="fr-FR" err="1"/>
              <a:t>text</a:t>
            </a:r>
            <a:endParaRPr lang="fr-FR"/>
          </a:p>
        </p:txBody>
      </p:sp>
    </p:spTree>
    <p:extLst>
      <p:ext uri="{BB962C8B-B14F-4D97-AF65-F5344CB8AC3E}">
        <p14:creationId xmlns:p14="http://schemas.microsoft.com/office/powerpoint/2010/main" val="2188262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2" name="Titre 8">
            <a:extLst>
              <a:ext uri="{FF2B5EF4-FFF2-40B4-BE49-F238E27FC236}">
                <a16:creationId xmlns:a16="http://schemas.microsoft.com/office/drawing/2014/main" id="{FE875652-EC21-6514-BF91-ECA992D99464}"/>
              </a:ext>
            </a:extLst>
          </p:cNvPr>
          <p:cNvSpPr>
            <a:spLocks noGrp="1"/>
          </p:cNvSpPr>
          <p:nvPr>
            <p:ph type="title"/>
          </p:nvPr>
        </p:nvSpPr>
        <p:spPr>
          <a:xfrm>
            <a:off x="1257083" y="1006476"/>
            <a:ext cx="6585786" cy="553998"/>
          </a:xfrm>
          <a:prstGeom prst="rect">
            <a:avLst/>
          </a:prstGeom>
        </p:spPr>
        <p:txBody>
          <a:bodyPr/>
          <a:lstStyle>
            <a:lvl1pPr>
              <a:defRPr sz="3600" b="1" i="0">
                <a:solidFill>
                  <a:schemeClr val="tx1"/>
                </a:solidFill>
                <a:latin typeface="Gilroy Bold" pitchFamily="2" charset="77"/>
              </a:defRPr>
            </a:lvl1pPr>
          </a:lstStyle>
          <a:p>
            <a:endParaRPr lang="fr-FR"/>
          </a:p>
        </p:txBody>
      </p:sp>
      <p:sp>
        <p:nvSpPr>
          <p:cNvPr id="3" name="Holder 6">
            <a:extLst>
              <a:ext uri="{FF2B5EF4-FFF2-40B4-BE49-F238E27FC236}">
                <a16:creationId xmlns:a16="http://schemas.microsoft.com/office/drawing/2014/main" id="{1BB2D61D-BE6F-DB3F-B01D-F11965B86F34}"/>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tx1"/>
                </a:solidFill>
                <a:latin typeface="Gilroy Bold" pitchFamily="2" charset="77"/>
                <a:cs typeface="Gilroy Bold" pitchFamily="2" charset="77"/>
              </a:defRPr>
            </a:lvl1pPr>
          </a:lstStyle>
          <a:p>
            <a:pPr marL="125108">
              <a:spcBef>
                <a:spcPts val="40"/>
              </a:spcBef>
            </a:pPr>
            <a:fld id="{81D60167-4931-47E6-BA6A-407CBD079E47}" type="slidenum">
              <a:rPr lang="fr-FR" spc="10" smtClean="0"/>
              <a:pPr marL="125108">
                <a:spcBef>
                  <a:spcPts val="40"/>
                </a:spcBef>
              </a:pPr>
              <a:t>‹#›</a:t>
            </a:fld>
            <a:endParaRPr lang="fr-FR" spc="10"/>
          </a:p>
        </p:txBody>
      </p:sp>
      <p:pic>
        <p:nvPicPr>
          <p:cNvPr id="5" name="Image 9" descr="Une image contenant flèche&#10;&#10;Description générée automatiquement">
            <a:extLst>
              <a:ext uri="{FF2B5EF4-FFF2-40B4-BE49-F238E27FC236}">
                <a16:creationId xmlns:a16="http://schemas.microsoft.com/office/drawing/2014/main" id="{DF760AE5-89D0-DE4F-822A-71D3D62860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16304" y="10421365"/>
            <a:ext cx="863757" cy="302400"/>
          </a:xfrm>
          <a:prstGeom prst="rect">
            <a:avLst/>
          </a:prstGeom>
        </p:spPr>
      </p:pic>
      <p:sp>
        <p:nvSpPr>
          <p:cNvPr id="7" name="Espace réservé du texte 17">
            <a:extLst>
              <a:ext uri="{FF2B5EF4-FFF2-40B4-BE49-F238E27FC236}">
                <a16:creationId xmlns:a16="http://schemas.microsoft.com/office/drawing/2014/main" id="{2BB46C7D-BC8C-8E32-E397-8301E8CA8015}"/>
              </a:ext>
            </a:extLst>
          </p:cNvPr>
          <p:cNvSpPr>
            <a:spLocks noGrp="1"/>
          </p:cNvSpPr>
          <p:nvPr>
            <p:ph type="body" sz="quarter" idx="12" hasCustomPrompt="1"/>
          </p:nvPr>
        </p:nvSpPr>
        <p:spPr>
          <a:xfrm>
            <a:off x="1257083" y="5177299"/>
            <a:ext cx="6585786" cy="1184940"/>
          </a:xfrm>
        </p:spPr>
        <p:txBody>
          <a:bodyPr anchor="ctr" anchorCtr="0"/>
          <a:lstStyle>
            <a:lvl1pPr marL="342934" indent="-342934">
              <a:spcBef>
                <a:spcPts val="1200"/>
              </a:spcBef>
              <a:buFontTx/>
              <a:buBlip>
                <a:blip r:embed="rId3"/>
              </a:buBlip>
              <a:defRPr sz="2600" b="1">
                <a:latin typeface="Gilroy Bold" pitchFamily="2" charset="77"/>
              </a:defRPr>
            </a:lvl1pPr>
            <a:lvl2pPr marL="743024" indent="-285779">
              <a:spcBef>
                <a:spcPts val="600"/>
              </a:spcBef>
              <a:buFont typeface="Arial" panose="020B0604020202020204" pitchFamily="34" charset="0"/>
              <a:buChar char="•"/>
              <a:defRPr sz="2400" b="0" i="0">
                <a:latin typeface="Gilroy" pitchFamily="2" charset="77"/>
              </a:defRPr>
            </a:lvl2pPr>
            <a:lvl3pPr marL="1200270" indent="-285779">
              <a:buClr>
                <a:srgbClr val="02FFDB"/>
              </a:buClr>
              <a:buFont typeface="Arial" panose="020B0604020202020204" pitchFamily="34" charset="0"/>
              <a:buChar char="•"/>
              <a:defRPr sz="2200" b="0" i="0">
                <a:latin typeface="Gilroy" pitchFamily="2" charset="77"/>
              </a:defRPr>
            </a:lvl3pPr>
          </a:lstStyle>
          <a:p>
            <a:pPr lvl="0"/>
            <a:r>
              <a:rPr lang="fr-FR"/>
              <a:t>First </a:t>
            </a:r>
            <a:r>
              <a:rPr lang="fr-FR" err="1"/>
              <a:t>level</a:t>
            </a:r>
            <a:r>
              <a:rPr lang="fr-FR"/>
              <a:t> </a:t>
            </a:r>
            <a:r>
              <a:rPr lang="fr-FR" err="1"/>
              <a:t>text</a:t>
            </a:r>
            <a:endParaRPr lang="fr-FR"/>
          </a:p>
          <a:p>
            <a:pPr lvl="1"/>
            <a:r>
              <a:rPr lang="fr-FR"/>
              <a:t>Second </a:t>
            </a:r>
            <a:r>
              <a:rPr lang="fr-FR" err="1"/>
              <a:t>level</a:t>
            </a:r>
            <a:r>
              <a:rPr lang="fr-FR"/>
              <a:t> </a:t>
            </a:r>
            <a:r>
              <a:rPr lang="fr-FR" err="1"/>
              <a:t>text</a:t>
            </a:r>
            <a:endParaRPr lang="fr-FR"/>
          </a:p>
          <a:p>
            <a:pPr lvl="2"/>
            <a:r>
              <a:rPr lang="fr-FR" err="1"/>
              <a:t>Third</a:t>
            </a:r>
            <a:r>
              <a:rPr lang="fr-FR"/>
              <a:t> </a:t>
            </a:r>
            <a:r>
              <a:rPr lang="fr-FR" err="1"/>
              <a:t>level</a:t>
            </a:r>
            <a:r>
              <a:rPr lang="fr-FR"/>
              <a:t> </a:t>
            </a:r>
            <a:r>
              <a:rPr lang="fr-FR" err="1"/>
              <a:t>text</a:t>
            </a:r>
            <a:endParaRPr lang="fr-FR"/>
          </a:p>
        </p:txBody>
      </p:sp>
    </p:spTree>
    <p:extLst>
      <p:ext uri="{BB962C8B-B14F-4D97-AF65-F5344CB8AC3E}">
        <p14:creationId xmlns:p14="http://schemas.microsoft.com/office/powerpoint/2010/main" val="1881637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_Intro Outro">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1F6D4E-ED77-F759-F547-3D58424A60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6312" y="4892676"/>
            <a:ext cx="2894680" cy="1047265"/>
          </a:xfrm>
          <a:prstGeom prst="rect">
            <a:avLst/>
          </a:prstGeom>
        </p:spPr>
      </p:pic>
    </p:spTree>
    <p:extLst>
      <p:ext uri="{BB962C8B-B14F-4D97-AF65-F5344CB8AC3E}">
        <p14:creationId xmlns:p14="http://schemas.microsoft.com/office/powerpoint/2010/main" val="3062912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a:xfrm>
            <a:off x="10807935" y="2702495"/>
            <a:ext cx="8243585" cy="1446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01524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2783866" y="3015827"/>
            <a:ext cx="8119604" cy="2283895"/>
          </a:xfrm>
        </p:spPr>
        <p:txBody>
          <a:bodyPr/>
          <a:lstStyle>
            <a:lvl1pPr>
              <a:defRPr sz="2968"/>
            </a:lvl1pPr>
            <a:lvl2pPr>
              <a:defRPr sz="2638"/>
            </a:lvl2pPr>
            <a:lvl3pPr>
              <a:defRPr sz="2309"/>
            </a:lvl3pPr>
            <a:lvl4pPr>
              <a:defRPr sz="1979"/>
            </a:lvl4pPr>
            <a:lvl5pPr>
              <a:defRPr sz="1979"/>
            </a:lvl5pPr>
            <a:lvl6pPr>
              <a:defRPr sz="2968"/>
            </a:lvl6pPr>
            <a:lvl7pPr>
              <a:defRPr sz="2968"/>
            </a:lvl7pPr>
            <a:lvl8pPr>
              <a:defRPr sz="2968"/>
            </a:lvl8pPr>
            <a:lvl9pPr>
              <a:defRPr sz="296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1212790" y="3015827"/>
            <a:ext cx="8119604" cy="2283895"/>
          </a:xfrm>
        </p:spPr>
        <p:txBody>
          <a:bodyPr/>
          <a:lstStyle>
            <a:lvl1pPr>
              <a:defRPr sz="2968"/>
            </a:lvl1pPr>
            <a:lvl2pPr>
              <a:defRPr sz="2638"/>
            </a:lvl2pPr>
            <a:lvl3pPr>
              <a:defRPr sz="2309"/>
            </a:lvl3pPr>
            <a:lvl4pPr>
              <a:defRPr sz="1979"/>
            </a:lvl4pPr>
            <a:lvl5pPr>
              <a:defRPr sz="1979"/>
            </a:lvl5pPr>
            <a:lvl6pPr>
              <a:defRPr sz="2968"/>
            </a:lvl6pPr>
            <a:lvl7pPr>
              <a:defRPr sz="2968"/>
            </a:lvl7pPr>
            <a:lvl8pPr>
              <a:defRPr sz="2968"/>
            </a:lvl8pPr>
            <a:lvl9pPr>
              <a:defRPr sz="296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10169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3_Diapositive de titre">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2938524" y="6025967"/>
            <a:ext cx="14073982" cy="879616"/>
          </a:xfrm>
        </p:spPr>
        <p:txBody>
          <a:bodyPr anchor="b"/>
          <a:lstStyle>
            <a:lvl1pPr algn="ctr">
              <a:defRPr sz="3298"/>
            </a:lvl1pPr>
          </a:lstStyle>
          <a:p>
            <a:r>
              <a:rPr lang="fr-FR"/>
              <a:t>Cliquez et modifiez le titre</a:t>
            </a:r>
          </a:p>
        </p:txBody>
      </p:sp>
      <p:sp>
        <p:nvSpPr>
          <p:cNvPr id="4103" name="Rectangle 7"/>
          <p:cNvSpPr>
            <a:spLocks noGrp="1" noChangeArrowheads="1"/>
          </p:cNvSpPr>
          <p:nvPr>
            <p:ph type="subTitle" idx="1"/>
          </p:nvPr>
        </p:nvSpPr>
        <p:spPr>
          <a:xfrm>
            <a:off x="1701251" y="7031243"/>
            <a:ext cx="16857845" cy="355354"/>
          </a:xfrm>
        </p:spPr>
        <p:txBody>
          <a:bodyPr/>
          <a:lstStyle>
            <a:lvl1pPr marL="0" indent="0" algn="ctr">
              <a:buFont typeface="Wingdings 3" pitchFamily="8" charset="2"/>
              <a:buNone/>
              <a:defRPr sz="2309">
                <a:latin typeface="Arial MT Bd" pitchFamily="1" charset="0"/>
              </a:defRPr>
            </a:lvl1pPr>
          </a:lstStyle>
          <a:p>
            <a:r>
              <a:rPr lang="fr-FR"/>
              <a:t>Cliquez pour modifier le style des sous-titres du masque</a:t>
            </a:r>
          </a:p>
        </p:txBody>
      </p:sp>
    </p:spTree>
    <p:extLst>
      <p:ext uri="{BB962C8B-B14F-4D97-AF65-F5344CB8AC3E}">
        <p14:creationId xmlns:p14="http://schemas.microsoft.com/office/powerpoint/2010/main" val="731960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085235" y="63895"/>
            <a:ext cx="14847277" cy="608949"/>
          </a:xfrm>
        </p:spPr>
        <p:txBody>
          <a:bodyPr/>
          <a:lstStyle>
            <a:lvl1pPr>
              <a:defRPr sz="3957"/>
            </a:lvl1pPr>
          </a:lstStyle>
          <a:p>
            <a:r>
              <a:rPr lang="fr-FR"/>
              <a:t>Cliquez pour modifier le style du titre</a:t>
            </a:r>
          </a:p>
        </p:txBody>
      </p:sp>
      <p:sp>
        <p:nvSpPr>
          <p:cNvPr id="3" name="Espace réservé du contenu 2"/>
          <p:cNvSpPr>
            <a:spLocks noGrp="1"/>
          </p:cNvSpPr>
          <p:nvPr>
            <p:ph idx="1"/>
          </p:nvPr>
        </p:nvSpPr>
        <p:spPr>
          <a:xfrm>
            <a:off x="10807935" y="2702495"/>
            <a:ext cx="8243585" cy="1446550"/>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29777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rticle">
    <p:spTree>
      <p:nvGrpSpPr>
        <p:cNvPr id="1" name=""/>
        <p:cNvGrpSpPr/>
        <p:nvPr/>
      </p:nvGrpSpPr>
      <p:grpSpPr>
        <a:xfrm>
          <a:off x="0" y="0"/>
          <a:ext cx="0" cy="0"/>
          <a:chOff x="0" y="0"/>
          <a:chExt cx="0" cy="0"/>
        </a:xfrm>
      </p:grpSpPr>
      <p:sp>
        <p:nvSpPr>
          <p:cNvPr id="6" name="Espace réservé du texte 9"/>
          <p:cNvSpPr>
            <a:spLocks noGrp="1"/>
          </p:cNvSpPr>
          <p:nvPr>
            <p:ph type="body" sz="quarter" idx="12" hasCustomPrompt="1"/>
          </p:nvPr>
        </p:nvSpPr>
        <p:spPr>
          <a:xfrm>
            <a:off x="935314" y="1710767"/>
            <a:ext cx="17599825" cy="338554"/>
          </a:xfrm>
        </p:spPr>
        <p:txBody>
          <a:bodyPr/>
          <a:lstStyle>
            <a:lvl1pPr marL="0" indent="0">
              <a:buNone/>
              <a:defRPr b="0" i="0" baseline="0">
                <a:solidFill>
                  <a:schemeClr val="bg1">
                    <a:lumMod val="50000"/>
                  </a:schemeClr>
                </a:solidFill>
                <a:latin typeface="Arial" charset="0"/>
                <a:ea typeface="Arial" charset="0"/>
                <a:cs typeface="Arial" charset="0"/>
              </a:defRPr>
            </a:lvl1pPr>
          </a:lstStyle>
          <a:p>
            <a:pPr lvl="0"/>
            <a:r>
              <a:rPr lang="en-GB" noProof="0"/>
              <a:t>Subhead</a:t>
            </a:r>
          </a:p>
        </p:txBody>
      </p:sp>
      <p:sp>
        <p:nvSpPr>
          <p:cNvPr id="7" name="Espace réservé du texte 5"/>
          <p:cNvSpPr>
            <a:spLocks noGrp="1"/>
          </p:cNvSpPr>
          <p:nvPr>
            <p:ph type="body" sz="quarter" idx="13" hasCustomPrompt="1"/>
          </p:nvPr>
        </p:nvSpPr>
        <p:spPr>
          <a:xfrm>
            <a:off x="935313" y="827637"/>
            <a:ext cx="16678314" cy="812082"/>
          </a:xfrm>
          <a:ln>
            <a:noFill/>
          </a:ln>
        </p:spPr>
        <p:txBody>
          <a:bodyPr wrap="square" anchor="t">
            <a:spAutoFit/>
          </a:bodyPr>
          <a:lstStyle>
            <a:lvl1pPr marL="0" indent="0">
              <a:spcBef>
                <a:spcPts val="0"/>
              </a:spcBef>
              <a:buNone/>
              <a:defRPr sz="5278" b="1" i="0" spc="-66" baseline="0">
                <a:solidFill>
                  <a:schemeClr val="tx1"/>
                </a:solidFill>
                <a:latin typeface="Arial" charset="0"/>
                <a:ea typeface="Arial" charset="0"/>
                <a:cs typeface="Arial"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Heading</a:t>
            </a:r>
          </a:p>
        </p:txBody>
      </p:sp>
    </p:spTree>
    <p:extLst>
      <p:ext uri="{BB962C8B-B14F-4D97-AF65-F5344CB8AC3E}">
        <p14:creationId xmlns:p14="http://schemas.microsoft.com/office/powerpoint/2010/main" val="2270508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rticle 3 points vertical">
    <p:spTree>
      <p:nvGrpSpPr>
        <p:cNvPr id="1" name=""/>
        <p:cNvGrpSpPr/>
        <p:nvPr/>
      </p:nvGrpSpPr>
      <p:grpSpPr>
        <a:xfrm>
          <a:off x="0" y="0"/>
          <a:ext cx="0" cy="0"/>
          <a:chOff x="0" y="0"/>
          <a:chExt cx="0" cy="0"/>
        </a:xfrm>
      </p:grpSpPr>
      <p:sp>
        <p:nvSpPr>
          <p:cNvPr id="30" name="Text Placeholder 29"/>
          <p:cNvSpPr>
            <a:spLocks noGrp="1"/>
          </p:cNvSpPr>
          <p:nvPr>
            <p:ph type="body" sz="quarter" idx="24"/>
          </p:nvPr>
        </p:nvSpPr>
        <p:spPr>
          <a:xfrm>
            <a:off x="8505650" y="3352668"/>
            <a:ext cx="9107978" cy="1733053"/>
          </a:xfrm>
        </p:spPr>
        <p:txBody>
          <a:bodyPr>
            <a:normAutofit/>
          </a:bodyPr>
          <a:lstStyle>
            <a:lvl1pPr marL="0" indent="0">
              <a:spcBef>
                <a:spcPts val="0"/>
              </a:spcBef>
              <a:buClr>
                <a:schemeClr val="bg1"/>
              </a:buClr>
              <a:defRPr sz="2411" b="1" i="0">
                <a:latin typeface="Montserrat" charset="0"/>
                <a:ea typeface="Montserrat" charset="0"/>
                <a:cs typeface="Montserrat" charset="0"/>
              </a:defRPr>
            </a:lvl1pPr>
            <a:lvl2pPr marL="131888" indent="225486">
              <a:spcBef>
                <a:spcPts val="0"/>
              </a:spcBef>
              <a:buClr>
                <a:schemeClr val="tx1"/>
              </a:buClr>
              <a:tabLst/>
              <a:defRPr sz="2411" b="0" i="0">
                <a:latin typeface="Montserrat Light" charset="0"/>
                <a:ea typeface="Montserrat Light" charset="0"/>
                <a:cs typeface="Montserrat Light" charset="0"/>
              </a:defRPr>
            </a:lvl2pPr>
          </a:lstStyle>
          <a:p>
            <a:pPr lvl="0"/>
            <a:r>
              <a:rPr lang="en-US"/>
              <a:t>Click to edit Master text styles</a:t>
            </a:r>
          </a:p>
          <a:p>
            <a:pPr lvl="1"/>
            <a:r>
              <a:rPr lang="en-US"/>
              <a:t>Second level</a:t>
            </a:r>
          </a:p>
        </p:txBody>
      </p:sp>
      <p:sp>
        <p:nvSpPr>
          <p:cNvPr id="32" name="Text Placeholder 29"/>
          <p:cNvSpPr>
            <a:spLocks noGrp="1"/>
          </p:cNvSpPr>
          <p:nvPr>
            <p:ph type="body" sz="quarter" idx="25"/>
          </p:nvPr>
        </p:nvSpPr>
        <p:spPr>
          <a:xfrm>
            <a:off x="8505650" y="5420126"/>
            <a:ext cx="9107978" cy="1733053"/>
          </a:xfrm>
        </p:spPr>
        <p:txBody>
          <a:bodyPr>
            <a:normAutofit/>
          </a:bodyPr>
          <a:lstStyle>
            <a:lvl1pPr marL="0" indent="0">
              <a:spcBef>
                <a:spcPts val="0"/>
              </a:spcBef>
              <a:buClr>
                <a:schemeClr val="bg1"/>
              </a:buClr>
              <a:defRPr sz="2411" b="1" i="0">
                <a:latin typeface="Montserrat" charset="0"/>
                <a:ea typeface="Montserrat" charset="0"/>
                <a:cs typeface="Montserrat" charset="0"/>
              </a:defRPr>
            </a:lvl1pPr>
            <a:lvl2pPr marL="131888" indent="225486">
              <a:spcBef>
                <a:spcPts val="0"/>
              </a:spcBef>
              <a:buClr>
                <a:schemeClr val="tx1"/>
              </a:buClr>
              <a:tabLst/>
              <a:defRPr sz="2411" b="0" i="0">
                <a:latin typeface="Montserrat Light" charset="0"/>
                <a:ea typeface="Montserrat Light" charset="0"/>
                <a:cs typeface="Montserrat Light" charset="0"/>
              </a:defRPr>
            </a:lvl2pPr>
          </a:lstStyle>
          <a:p>
            <a:pPr lvl="0"/>
            <a:r>
              <a:rPr lang="en-US"/>
              <a:t>Click to edit Master text styles</a:t>
            </a:r>
          </a:p>
          <a:p>
            <a:pPr lvl="1"/>
            <a:r>
              <a:rPr lang="en-US"/>
              <a:t>Second level</a:t>
            </a:r>
          </a:p>
        </p:txBody>
      </p:sp>
      <p:sp>
        <p:nvSpPr>
          <p:cNvPr id="33" name="Text Placeholder 29"/>
          <p:cNvSpPr>
            <a:spLocks noGrp="1"/>
          </p:cNvSpPr>
          <p:nvPr>
            <p:ph type="body" sz="quarter" idx="26"/>
          </p:nvPr>
        </p:nvSpPr>
        <p:spPr>
          <a:xfrm>
            <a:off x="8505650" y="7487586"/>
            <a:ext cx="9107978" cy="1733053"/>
          </a:xfrm>
        </p:spPr>
        <p:txBody>
          <a:bodyPr>
            <a:normAutofit/>
          </a:bodyPr>
          <a:lstStyle>
            <a:lvl1pPr marL="0" indent="0">
              <a:spcBef>
                <a:spcPts val="0"/>
              </a:spcBef>
              <a:buClr>
                <a:schemeClr val="bg1"/>
              </a:buClr>
              <a:defRPr sz="2411" b="1" i="0">
                <a:latin typeface="Montserrat" charset="0"/>
                <a:ea typeface="Montserrat" charset="0"/>
                <a:cs typeface="Montserrat" charset="0"/>
              </a:defRPr>
            </a:lvl1pPr>
            <a:lvl2pPr marL="131888" indent="225486">
              <a:spcBef>
                <a:spcPts val="0"/>
              </a:spcBef>
              <a:buClr>
                <a:schemeClr val="tx1"/>
              </a:buClr>
              <a:tabLst/>
              <a:defRPr sz="2411" b="0" i="0">
                <a:latin typeface="Montserrat Light" charset="0"/>
                <a:ea typeface="Montserrat Light" charset="0"/>
                <a:cs typeface="Montserrat Light" charset="0"/>
              </a:defRPr>
            </a:lvl2pPr>
          </a:lstStyle>
          <a:p>
            <a:pPr lvl="0"/>
            <a:r>
              <a:rPr lang="en-US"/>
              <a:t>Click to edit Master text styles</a:t>
            </a:r>
          </a:p>
          <a:p>
            <a:pPr lvl="1"/>
            <a:r>
              <a:rPr lang="en-US"/>
              <a:t>Second level</a:t>
            </a:r>
          </a:p>
        </p:txBody>
      </p:sp>
      <p:sp>
        <p:nvSpPr>
          <p:cNvPr id="9" name="Espace réservé du texte 9"/>
          <p:cNvSpPr>
            <a:spLocks noGrp="1"/>
          </p:cNvSpPr>
          <p:nvPr>
            <p:ph type="body" sz="quarter" idx="12" hasCustomPrompt="1"/>
          </p:nvPr>
        </p:nvSpPr>
        <p:spPr>
          <a:xfrm>
            <a:off x="935316" y="1710770"/>
            <a:ext cx="17599826" cy="338554"/>
          </a:xfrm>
        </p:spPr>
        <p:txBody>
          <a:bodyPr/>
          <a:lstStyle>
            <a:lvl1pPr marL="0" indent="0">
              <a:buNone/>
              <a:defRPr b="0" i="0" baseline="0">
                <a:solidFill>
                  <a:schemeClr val="bg1">
                    <a:lumMod val="50000"/>
                  </a:schemeClr>
                </a:solidFill>
                <a:latin typeface="Arial" charset="0"/>
                <a:ea typeface="Arial" charset="0"/>
                <a:cs typeface="Arial" charset="0"/>
              </a:defRPr>
            </a:lvl1pPr>
          </a:lstStyle>
          <a:p>
            <a:pPr lvl="0"/>
            <a:r>
              <a:rPr lang="fr-FR"/>
              <a:t>Subhead</a:t>
            </a:r>
          </a:p>
        </p:txBody>
      </p:sp>
      <p:sp>
        <p:nvSpPr>
          <p:cNvPr id="10" name="Espace réservé du texte 5"/>
          <p:cNvSpPr>
            <a:spLocks noGrp="1"/>
          </p:cNvSpPr>
          <p:nvPr>
            <p:ph type="body" sz="quarter" idx="13" hasCustomPrompt="1"/>
          </p:nvPr>
        </p:nvSpPr>
        <p:spPr>
          <a:xfrm>
            <a:off x="935313" y="827641"/>
            <a:ext cx="16678315" cy="659861"/>
          </a:xfrm>
          <a:ln>
            <a:noFill/>
          </a:ln>
        </p:spPr>
        <p:txBody>
          <a:bodyPr wrap="square" anchor="t">
            <a:spAutoFit/>
          </a:bodyPr>
          <a:lstStyle>
            <a:lvl1pPr marL="0" indent="0">
              <a:spcBef>
                <a:spcPts val="0"/>
              </a:spcBef>
              <a:buNone/>
              <a:defRPr sz="4288" b="1" i="0" spc="-53" baseline="0">
                <a:solidFill>
                  <a:schemeClr val="tx1"/>
                </a:solidFill>
                <a:latin typeface="Arial" charset="0"/>
                <a:ea typeface="Arial" charset="0"/>
                <a:cs typeface="Arial"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Heading</a:t>
            </a:r>
            <a:endParaRPr lang="fr-FR"/>
          </a:p>
        </p:txBody>
      </p:sp>
      <p:sp>
        <p:nvSpPr>
          <p:cNvPr id="4" name="Espace réservé du pied de page 3"/>
          <p:cNvSpPr>
            <a:spLocks noGrp="1"/>
          </p:cNvSpPr>
          <p:nvPr>
            <p:ph type="ftr" sz="quarter" idx="27"/>
          </p:nvPr>
        </p:nvSpPr>
        <p:spPr>
          <a:xfrm>
            <a:off x="1289608" y="10577320"/>
            <a:ext cx="6366801" cy="602118"/>
          </a:xfrm>
          <a:prstGeom prst="rect">
            <a:avLst/>
          </a:prstGeom>
        </p:spPr>
        <p:txBody>
          <a:bodyPr/>
          <a:lstStyle/>
          <a:p>
            <a:r>
              <a:rPr lang="en-US"/>
              <a:t>USBL Positioning solutions</a:t>
            </a:r>
          </a:p>
        </p:txBody>
      </p:sp>
      <p:sp>
        <p:nvSpPr>
          <p:cNvPr id="5" name="Espace réservé du numéro de diapositive 4"/>
          <p:cNvSpPr>
            <a:spLocks noGrp="1"/>
          </p:cNvSpPr>
          <p:nvPr>
            <p:ph type="sldNum" sz="quarter" idx="28"/>
          </p:nvPr>
        </p:nvSpPr>
        <p:spPr>
          <a:xfrm>
            <a:off x="436641" y="10576169"/>
            <a:ext cx="852967" cy="602118"/>
          </a:xfrm>
          <a:prstGeom prst="rect">
            <a:avLst/>
          </a:prstGeom>
        </p:spPr>
        <p:txBody>
          <a:bodyPr/>
          <a:lstStyle/>
          <a:p>
            <a:fld id="{A1B13033-1F20-D24F-96FF-B6D0D3CDC989}" type="slidenum">
              <a:rPr lang="en-US" smtClean="0"/>
              <a:pPr/>
              <a:t>‹#›</a:t>
            </a:fld>
            <a:r>
              <a:rPr lang="en-US"/>
              <a:t> </a:t>
            </a:r>
          </a:p>
        </p:txBody>
      </p:sp>
    </p:spTree>
    <p:extLst>
      <p:ext uri="{BB962C8B-B14F-4D97-AF65-F5344CB8AC3E}">
        <p14:creationId xmlns:p14="http://schemas.microsoft.com/office/powerpoint/2010/main" val="2562580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alter">
    <p:bg>
      <p:bgPr>
        <a:solidFill>
          <a:srgbClr val="02FFDB"/>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04D401-E497-077B-F956-9EF10DEF4F14}"/>
              </a:ext>
            </a:extLst>
          </p:cNvPr>
          <p:cNvSpPr/>
          <p:nvPr userDrawn="1"/>
        </p:nvSpPr>
        <p:spPr>
          <a:xfrm>
            <a:off x="0" y="0"/>
            <a:ext cx="20105688" cy="11309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0">
            <a:extLst>
              <a:ext uri="{FF2B5EF4-FFF2-40B4-BE49-F238E27FC236}">
                <a16:creationId xmlns:a16="http://schemas.microsoft.com/office/drawing/2014/main" id="{6F12BB1D-1E6D-E929-D34D-3788942BDD7A}"/>
              </a:ext>
            </a:extLst>
          </p:cNvPr>
          <p:cNvSpPr>
            <a:spLocks noGrp="1"/>
          </p:cNvSpPr>
          <p:nvPr>
            <p:ph type="title"/>
          </p:nvPr>
        </p:nvSpPr>
        <p:spPr>
          <a:xfrm>
            <a:off x="10686624" y="4692266"/>
            <a:ext cx="7825088" cy="1231106"/>
          </a:xfrm>
          <a:prstGeom prst="rect">
            <a:avLst/>
          </a:prstGeom>
        </p:spPr>
        <p:txBody>
          <a:bodyPr/>
          <a:lstStyle>
            <a:lvl1pPr>
              <a:defRPr lang="fr-FR" sz="8001" b="0" i="0" cap="all" spc="-90" baseline="0" dirty="0">
                <a:solidFill>
                  <a:schemeClr val="tx1"/>
                </a:solidFill>
                <a:latin typeface="Gilroy Bold" pitchFamily="2" charset="77"/>
                <a:ea typeface="+mj-ea"/>
                <a:cs typeface="Montserrat"/>
              </a:defRPr>
            </a:lvl1pPr>
          </a:lstStyle>
          <a:p>
            <a:endParaRPr lang="fr-FR"/>
          </a:p>
        </p:txBody>
      </p:sp>
      <p:pic>
        <p:nvPicPr>
          <p:cNvPr id="2" name="Image 1" descr="Une image contenant flèche&#10;&#10;Description générée automatiquement">
            <a:extLst>
              <a:ext uri="{FF2B5EF4-FFF2-40B4-BE49-F238E27FC236}">
                <a16:creationId xmlns:a16="http://schemas.microsoft.com/office/drawing/2014/main" id="{41FD3C93-5A29-CC83-C7DA-58E7E4B45E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16304" y="10421365"/>
            <a:ext cx="863757" cy="302400"/>
          </a:xfrm>
          <a:prstGeom prst="rect">
            <a:avLst/>
          </a:prstGeom>
        </p:spPr>
      </p:pic>
      <p:pic>
        <p:nvPicPr>
          <p:cNvPr id="3" name="Image 2">
            <a:extLst>
              <a:ext uri="{FF2B5EF4-FFF2-40B4-BE49-F238E27FC236}">
                <a16:creationId xmlns:a16="http://schemas.microsoft.com/office/drawing/2014/main" id="{1BD06D23-D4F9-B384-F15F-11458AA8E28F}"/>
              </a:ext>
            </a:extLst>
          </p:cNvPr>
          <p:cNvPicPr>
            <a:picLocks noChangeAspect="1"/>
          </p:cNvPicPr>
          <p:nvPr userDrawn="1"/>
        </p:nvPicPr>
        <p:blipFill>
          <a:blip r:embed="rId3">
            <a:extLst>
              <a:ext uri="{28A0092B-C50C-407E-A947-70E740481C1C}">
                <a14:useLocalDpi xmlns:a14="http://schemas.microsoft.com/office/drawing/2010/main" val="0"/>
              </a:ext>
            </a:extLst>
          </a:blip>
          <a:srcRect l="27373" r="27373"/>
          <a:stretch/>
        </p:blipFill>
        <p:spPr>
          <a:xfrm>
            <a:off x="1541902" y="1"/>
            <a:ext cx="6858542" cy="9304907"/>
          </a:xfrm>
          <a:prstGeom prst="chevron">
            <a:avLst>
              <a:gd name="adj" fmla="val 54841"/>
            </a:avLst>
          </a:prstGeom>
          <a:solidFill>
            <a:schemeClr val="accent1"/>
          </a:solidFill>
        </p:spPr>
      </p:pic>
    </p:spTree>
    <p:extLst>
      <p:ext uri="{BB962C8B-B14F-4D97-AF65-F5344CB8AC3E}">
        <p14:creationId xmlns:p14="http://schemas.microsoft.com/office/powerpoint/2010/main" val="2170416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021138" y="327240"/>
            <a:ext cx="14911719" cy="2108269"/>
          </a:xfrm>
        </p:spPr>
        <p:txBody>
          <a:bodyPr/>
          <a:lstStyle/>
          <a:p>
            <a:r>
              <a:rPr lang="fr-FR"/>
              <a:t>Cliquez pour modifier le style du titre</a:t>
            </a:r>
          </a:p>
        </p:txBody>
      </p:sp>
      <p:sp>
        <p:nvSpPr>
          <p:cNvPr id="3" name="Espace réservé du contenu 2"/>
          <p:cNvSpPr>
            <a:spLocks noGrp="1"/>
          </p:cNvSpPr>
          <p:nvPr>
            <p:ph sz="half" idx="1"/>
          </p:nvPr>
        </p:nvSpPr>
        <p:spPr>
          <a:xfrm>
            <a:off x="4021138" y="2685973"/>
            <a:ext cx="7288312" cy="1446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11644546" y="2685973"/>
            <a:ext cx="7288312" cy="1446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11644546" y="6306534"/>
            <a:ext cx="7288312" cy="1446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ZoneTexte 5"/>
          <p:cNvSpPr txBox="1"/>
          <p:nvPr userDrawn="1"/>
        </p:nvSpPr>
        <p:spPr>
          <a:xfrm>
            <a:off x="5668318" y="10831255"/>
            <a:ext cx="8184448" cy="369332"/>
          </a:xfrm>
          <a:prstGeom prst="rect">
            <a:avLst/>
          </a:prstGeom>
          <a:noFill/>
        </p:spPr>
        <p:txBody>
          <a:bodyPr wrap="square" rtlCol="0">
            <a:spAutoFit/>
          </a:bodyPr>
          <a:lstStyle/>
          <a:p>
            <a:pPr algn="ctr"/>
            <a:r>
              <a:rPr lang="fr-FR">
                <a:solidFill>
                  <a:srgbClr val="FF0000"/>
                </a:solidFill>
                <a:latin typeface="DIN-Regular" pitchFamily="2" charset="0"/>
              </a:rPr>
              <a:t>Commercial in confidence</a:t>
            </a:r>
          </a:p>
        </p:txBody>
      </p:sp>
    </p:spTree>
    <p:extLst>
      <p:ext uri="{BB962C8B-B14F-4D97-AF65-F5344CB8AC3E}">
        <p14:creationId xmlns:p14="http://schemas.microsoft.com/office/powerpoint/2010/main" val="925447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E6ACE96-8AA0-585D-64E0-A5C7BF1B8D38}"/>
              </a:ext>
            </a:extLst>
          </p:cNvPr>
          <p:cNvSpPr>
            <a:spLocks noGrp="1"/>
          </p:cNvSpPr>
          <p:nvPr>
            <p:ph type="title"/>
          </p:nvPr>
        </p:nvSpPr>
        <p:spPr>
          <a:xfrm>
            <a:off x="1257083" y="1006476"/>
            <a:ext cx="18122977" cy="553998"/>
          </a:xfrm>
        </p:spPr>
        <p:txBody>
          <a:bodyPr/>
          <a:lstStyle>
            <a:lvl1pPr>
              <a:defRPr sz="3600" b="1" i="0">
                <a:solidFill>
                  <a:schemeClr val="tx1"/>
                </a:solidFill>
                <a:latin typeface="Gilroy Bold" pitchFamily="2" charset="77"/>
              </a:defRPr>
            </a:lvl1pPr>
          </a:lstStyle>
          <a:p>
            <a:endParaRPr lang="fr-FR"/>
          </a:p>
        </p:txBody>
      </p:sp>
      <p:sp>
        <p:nvSpPr>
          <p:cNvPr id="6" name="Holder 6">
            <a:extLst>
              <a:ext uri="{FF2B5EF4-FFF2-40B4-BE49-F238E27FC236}">
                <a16:creationId xmlns:a16="http://schemas.microsoft.com/office/drawing/2014/main" id="{E2EA5E67-9507-AABE-EC51-8F110229E6D0}"/>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tx1"/>
                </a:solidFill>
                <a:latin typeface="Gilroy Bold" pitchFamily="2" charset="77"/>
                <a:cs typeface="Gilroy Bold" pitchFamily="2" charset="77"/>
              </a:defRPr>
            </a:lvl1pPr>
          </a:lstStyle>
          <a:p>
            <a:pPr marL="125108">
              <a:spcBef>
                <a:spcPts val="40"/>
              </a:spcBef>
            </a:pPr>
            <a:fld id="{81D60167-4931-47E6-BA6A-407CBD079E47}" type="slidenum">
              <a:rPr lang="fr-FR" spc="10" smtClean="0"/>
              <a:pPr marL="125108">
                <a:spcBef>
                  <a:spcPts val="40"/>
                </a:spcBef>
              </a:pPr>
              <a:t>‹#›</a:t>
            </a:fld>
            <a:endParaRPr lang="fr-FR" spc="10"/>
          </a:p>
        </p:txBody>
      </p:sp>
      <p:pic>
        <p:nvPicPr>
          <p:cNvPr id="10" name="Image 9" descr="Une image contenant flèche&#10;&#10;Description générée automatiquement">
            <a:extLst>
              <a:ext uri="{FF2B5EF4-FFF2-40B4-BE49-F238E27FC236}">
                <a16:creationId xmlns:a16="http://schemas.microsoft.com/office/drawing/2014/main" id="{8529828F-EE32-F6AE-54D7-E5D8C0A05F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16304" y="10421365"/>
            <a:ext cx="863757" cy="302400"/>
          </a:xfrm>
          <a:prstGeom prst="rect">
            <a:avLst/>
          </a:prstGeom>
        </p:spPr>
      </p:pic>
      <p:sp>
        <p:nvSpPr>
          <p:cNvPr id="2" name="Espace réservé du texte 17">
            <a:extLst>
              <a:ext uri="{FF2B5EF4-FFF2-40B4-BE49-F238E27FC236}">
                <a16:creationId xmlns:a16="http://schemas.microsoft.com/office/drawing/2014/main" id="{03BBCFA6-29A7-54FE-F586-060743E6BEB3}"/>
              </a:ext>
            </a:extLst>
          </p:cNvPr>
          <p:cNvSpPr>
            <a:spLocks noGrp="1"/>
          </p:cNvSpPr>
          <p:nvPr>
            <p:ph type="body" sz="quarter" idx="13" hasCustomPrompt="1"/>
          </p:nvPr>
        </p:nvSpPr>
        <p:spPr>
          <a:xfrm>
            <a:off x="1245289" y="5654675"/>
            <a:ext cx="18134771" cy="1184940"/>
          </a:xfrm>
        </p:spPr>
        <p:txBody>
          <a:bodyPr anchor="ctr" anchorCtr="0"/>
          <a:lstStyle>
            <a:lvl1pPr marL="342934" indent="-342934">
              <a:spcBef>
                <a:spcPts val="1200"/>
              </a:spcBef>
              <a:buFontTx/>
              <a:buBlip>
                <a:blip r:embed="rId3"/>
              </a:buBlip>
              <a:defRPr sz="2600" b="1">
                <a:latin typeface="Gilroy Bold" pitchFamily="2" charset="77"/>
              </a:defRPr>
            </a:lvl1pPr>
            <a:lvl2pPr marL="743024" indent="-285779">
              <a:spcBef>
                <a:spcPts val="600"/>
              </a:spcBef>
              <a:buFont typeface="Arial" panose="020B0604020202020204" pitchFamily="34" charset="0"/>
              <a:buChar char="•"/>
              <a:defRPr sz="2400" b="0" i="0">
                <a:latin typeface="Gilroy" pitchFamily="2" charset="77"/>
              </a:defRPr>
            </a:lvl2pPr>
            <a:lvl3pPr marL="1200270" indent="-285779">
              <a:buClr>
                <a:srgbClr val="02FFDB"/>
              </a:buClr>
              <a:buFont typeface="Arial" panose="020B0604020202020204" pitchFamily="34" charset="0"/>
              <a:buChar char="•"/>
              <a:defRPr sz="2200" b="0" i="0">
                <a:latin typeface="Gilroy" pitchFamily="2" charset="77"/>
              </a:defRPr>
            </a:lvl3pPr>
          </a:lstStyle>
          <a:p>
            <a:pPr lvl="0"/>
            <a:r>
              <a:rPr lang="fr-FR"/>
              <a:t>Texte premier niveau</a:t>
            </a:r>
          </a:p>
          <a:p>
            <a:pPr lvl="1"/>
            <a:r>
              <a:rPr lang="fr-FR"/>
              <a:t>Texte deuxième niveau</a:t>
            </a:r>
          </a:p>
          <a:p>
            <a:pPr lvl="2"/>
            <a:r>
              <a:rPr lang="fr-FR"/>
              <a:t>Texte troisième niveau</a:t>
            </a:r>
          </a:p>
        </p:txBody>
      </p:sp>
    </p:spTree>
    <p:extLst>
      <p:ext uri="{BB962C8B-B14F-4D97-AF65-F5344CB8AC3E}">
        <p14:creationId xmlns:p14="http://schemas.microsoft.com/office/powerpoint/2010/main" val="2177621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56947" y="452899"/>
            <a:ext cx="18623144" cy="735153"/>
          </a:xfrm>
        </p:spPr>
        <p:txBody>
          <a:bodyPr/>
          <a:lstStyle>
            <a:lvl1pPr>
              <a:defRPr sz="4398"/>
            </a:lvl1pPr>
          </a:lstStyle>
          <a:p>
            <a:r>
              <a:rPr lang="fr-FR" dirty="0"/>
              <a:t>Titre</a:t>
            </a:r>
          </a:p>
        </p:txBody>
      </p:sp>
      <p:sp>
        <p:nvSpPr>
          <p:cNvPr id="3" name="Espace réservé du contenu 2"/>
          <p:cNvSpPr>
            <a:spLocks noGrp="1"/>
          </p:cNvSpPr>
          <p:nvPr>
            <p:ph idx="1" hasCustomPrompt="1"/>
          </p:nvPr>
        </p:nvSpPr>
        <p:spPr>
          <a:xfrm>
            <a:off x="456946" y="2437031"/>
            <a:ext cx="18623146" cy="7778192"/>
          </a:xfrm>
        </p:spPr>
        <p:txBody>
          <a:bodyPr>
            <a:normAutofit/>
          </a:bodyPr>
          <a:lstStyle>
            <a:lvl1pPr marL="0" indent="0">
              <a:buNone/>
              <a:defRPr sz="2199"/>
            </a:lvl1pPr>
            <a:lvl2pPr marL="1005291" indent="0">
              <a:buNone/>
              <a:defRPr sz="2199"/>
            </a:lvl2pPr>
            <a:lvl3pPr marL="2010583" indent="0">
              <a:buNone/>
              <a:defRPr sz="2199"/>
            </a:lvl3pPr>
            <a:lvl4pPr marL="3015874" indent="0">
              <a:buNone/>
              <a:defRPr sz="2199"/>
            </a:lvl4pPr>
            <a:lvl5pPr marL="4021165" indent="0">
              <a:buNone/>
              <a:defRPr sz="2199"/>
            </a:lvl5pPr>
          </a:lstStyle>
          <a:p>
            <a:pPr lvl="0"/>
            <a:r>
              <a:rPr lang="fr-FR" dirty="0"/>
              <a:t>Texte</a:t>
            </a:r>
          </a:p>
        </p:txBody>
      </p:sp>
      <p:sp>
        <p:nvSpPr>
          <p:cNvPr id="5" name="Espace réservé du pied de page 4"/>
          <p:cNvSpPr>
            <a:spLocks noGrp="1"/>
          </p:cNvSpPr>
          <p:nvPr>
            <p:ph type="ftr" sz="quarter" idx="11"/>
          </p:nvPr>
        </p:nvSpPr>
        <p:spPr/>
        <p:txBody>
          <a:bodyPr/>
          <a:lstStyle/>
          <a:p>
            <a:pPr algn="l"/>
            <a:r>
              <a:rPr lang="fr-FR" dirty="0"/>
              <a:t>Titre présentation</a:t>
            </a:r>
          </a:p>
        </p:txBody>
      </p:sp>
      <p:sp>
        <p:nvSpPr>
          <p:cNvPr id="6" name="Espace réservé du numéro de diapositive 5"/>
          <p:cNvSpPr>
            <a:spLocks noGrp="1"/>
          </p:cNvSpPr>
          <p:nvPr>
            <p:ph type="sldNum" sz="quarter" idx="12"/>
          </p:nvPr>
        </p:nvSpPr>
        <p:spPr/>
        <p:txBody>
          <a:bodyPr/>
          <a:lstStyle/>
          <a:p>
            <a:fld id="{86A726F9-5BBD-EE44-B164-D1545ED0EAE9}" type="slidenum">
              <a:rPr lang="fr-FR" smtClean="0"/>
              <a:t>‹#›</a:t>
            </a:fld>
            <a:endParaRPr lang="fr-FR"/>
          </a:p>
        </p:txBody>
      </p:sp>
      <p:sp>
        <p:nvSpPr>
          <p:cNvPr id="8" name="Espace réservé du contenu 3"/>
          <p:cNvSpPr>
            <a:spLocks noGrp="1"/>
          </p:cNvSpPr>
          <p:nvPr>
            <p:ph sz="quarter" idx="10" hasCustomPrompt="1"/>
          </p:nvPr>
        </p:nvSpPr>
        <p:spPr>
          <a:xfrm>
            <a:off x="467101" y="1188053"/>
            <a:ext cx="18612990" cy="822499"/>
          </a:xfrm>
        </p:spPr>
        <p:txBody>
          <a:bodyPr>
            <a:normAutofit/>
          </a:bodyPr>
          <a:lstStyle>
            <a:lvl1pPr marL="0" indent="0">
              <a:buNone/>
              <a:defRPr sz="3078">
                <a:solidFill>
                  <a:srgbClr val="7F7F7F"/>
                </a:solidFill>
              </a:defRPr>
            </a:lvl1pPr>
          </a:lstStyle>
          <a:p>
            <a:pPr lvl="0"/>
            <a:r>
              <a:rPr lang="fr-FR" dirty="0"/>
              <a:t>Sous-titre</a:t>
            </a:r>
          </a:p>
        </p:txBody>
      </p:sp>
    </p:spTree>
    <p:extLst>
      <p:ext uri="{BB962C8B-B14F-4D97-AF65-F5344CB8AC3E}">
        <p14:creationId xmlns:p14="http://schemas.microsoft.com/office/powerpoint/2010/main" val="1132666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 image verticale + texte">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AC31BC5F-8A83-8D40-C532-B7523BD2770E}"/>
              </a:ext>
            </a:extLst>
          </p:cNvPr>
          <p:cNvSpPr>
            <a:spLocks noGrp="1"/>
          </p:cNvSpPr>
          <p:nvPr>
            <p:ph type="pic" sz="quarter" idx="10"/>
          </p:nvPr>
        </p:nvSpPr>
        <p:spPr>
          <a:xfrm>
            <a:off x="0" y="0"/>
            <a:ext cx="9671814" cy="338554"/>
          </a:xfrm>
          <a:prstGeom prst="rect">
            <a:avLst/>
          </a:prstGeom>
          <a:solidFill>
            <a:srgbClr val="1CEDC5"/>
          </a:solidFill>
        </p:spPr>
        <p:txBody>
          <a:bodyPr/>
          <a:lstStyle/>
          <a:p>
            <a:r>
              <a:rPr lang="fr-FR"/>
              <a:t>Cliquez sur l'icône pour ajouter une image</a:t>
            </a:r>
          </a:p>
        </p:txBody>
      </p:sp>
      <p:sp>
        <p:nvSpPr>
          <p:cNvPr id="9" name="Titre 8">
            <a:extLst>
              <a:ext uri="{FF2B5EF4-FFF2-40B4-BE49-F238E27FC236}">
                <a16:creationId xmlns:a16="http://schemas.microsoft.com/office/drawing/2014/main" id="{BE6ACE96-8AA0-585D-64E0-A5C7BF1B8D38}"/>
              </a:ext>
            </a:extLst>
          </p:cNvPr>
          <p:cNvSpPr>
            <a:spLocks noGrp="1"/>
          </p:cNvSpPr>
          <p:nvPr>
            <p:ph type="title"/>
          </p:nvPr>
        </p:nvSpPr>
        <p:spPr>
          <a:xfrm>
            <a:off x="10877902" y="1006475"/>
            <a:ext cx="8077838" cy="553998"/>
          </a:xfrm>
          <a:prstGeom prst="rect">
            <a:avLst/>
          </a:prstGeom>
        </p:spPr>
        <p:txBody>
          <a:bodyPr/>
          <a:lstStyle>
            <a:lvl1pPr>
              <a:defRPr sz="3600" b="1" i="0">
                <a:solidFill>
                  <a:schemeClr val="tx1"/>
                </a:solidFill>
                <a:latin typeface="Gilroy Bold" pitchFamily="2" charset="77"/>
              </a:defRPr>
            </a:lvl1pPr>
          </a:lstStyle>
          <a:p>
            <a:r>
              <a:rPr lang="fr-FR"/>
              <a:t>Modifiez le style du titre</a:t>
            </a:r>
            <a:endParaRPr lang="fr-FR" dirty="0"/>
          </a:p>
        </p:txBody>
      </p:sp>
      <p:sp>
        <p:nvSpPr>
          <p:cNvPr id="18" name="Espace réservé du texte 17">
            <a:extLst>
              <a:ext uri="{FF2B5EF4-FFF2-40B4-BE49-F238E27FC236}">
                <a16:creationId xmlns:a16="http://schemas.microsoft.com/office/drawing/2014/main" id="{3C34FC2D-5AFF-E523-401D-B1BD6CD87E59}"/>
              </a:ext>
            </a:extLst>
          </p:cNvPr>
          <p:cNvSpPr>
            <a:spLocks noGrp="1"/>
          </p:cNvSpPr>
          <p:nvPr>
            <p:ph type="body" sz="quarter" idx="12" hasCustomPrompt="1"/>
          </p:nvPr>
        </p:nvSpPr>
        <p:spPr>
          <a:xfrm>
            <a:off x="10878409" y="5062206"/>
            <a:ext cx="8077838" cy="1184940"/>
          </a:xfrm>
          <a:prstGeom prst="rect">
            <a:avLst/>
          </a:prstGeom>
        </p:spPr>
        <p:txBody>
          <a:bodyPr anchor="ctr" anchorCtr="0"/>
          <a:lstStyle>
            <a:lvl1pPr marL="342900" indent="-342900">
              <a:spcBef>
                <a:spcPts val="1200"/>
              </a:spcBef>
              <a:buFontTx/>
              <a:buBlip>
                <a:blip r:embed="rId2">
                  <a:extLst>
                    <a:ext uri="{96DAC541-7B7A-43D3-8B79-37D633B846F1}">
                      <asvg:svgBlip xmlns:asvg="http://schemas.microsoft.com/office/drawing/2016/SVG/main" r:embed="rId3"/>
                    </a:ext>
                  </a:extLst>
                </a:blip>
              </a:buBlip>
              <a:defRPr sz="2600" b="1">
                <a:latin typeface="Gilroy Bold" pitchFamily="2" charset="77"/>
              </a:defRPr>
            </a:lvl1pPr>
            <a:lvl2pPr marL="742950" indent="-285750">
              <a:spcBef>
                <a:spcPts val="600"/>
              </a:spcBef>
              <a:buFont typeface="Arial" panose="020B0604020202020204" pitchFamily="34" charset="0"/>
              <a:buChar char="•"/>
              <a:defRPr sz="2400" b="0" i="0">
                <a:latin typeface="Gilroy" pitchFamily="2" charset="77"/>
              </a:defRPr>
            </a:lvl2pPr>
            <a:lvl3pPr marL="1200150" indent="-285750">
              <a:buClr>
                <a:srgbClr val="1CEDC5"/>
              </a:buClr>
              <a:buFont typeface="Arial" panose="020B0604020202020204" pitchFamily="34" charset="0"/>
              <a:buChar char="•"/>
              <a:defRPr sz="2200" b="0" i="0">
                <a:latin typeface="Gilroy" pitchFamily="2" charset="77"/>
              </a:defRPr>
            </a:lvl3pPr>
          </a:lstStyle>
          <a:p>
            <a:pPr lvl="0"/>
            <a:r>
              <a:rPr lang="fr-FR" dirty="0"/>
              <a:t>Texte premier niveau</a:t>
            </a:r>
          </a:p>
          <a:p>
            <a:pPr lvl="1"/>
            <a:r>
              <a:rPr lang="fr-FR" dirty="0"/>
              <a:t>Texte deuxième niveau</a:t>
            </a:r>
          </a:p>
          <a:p>
            <a:pPr lvl="2"/>
            <a:r>
              <a:rPr lang="fr-FR" dirty="0"/>
              <a:t>Texte troisième niveau</a:t>
            </a:r>
          </a:p>
        </p:txBody>
      </p:sp>
      <p:sp>
        <p:nvSpPr>
          <p:cNvPr id="21" name="Holder 6">
            <a:extLst>
              <a:ext uri="{FF2B5EF4-FFF2-40B4-BE49-F238E27FC236}">
                <a16:creationId xmlns:a16="http://schemas.microsoft.com/office/drawing/2014/main" id="{B3815330-E20C-EE08-EDA0-F99A3BB94289}"/>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tx1"/>
                </a:solidFill>
                <a:latin typeface="Gilroy Bold" pitchFamily="2" charset="77"/>
                <a:cs typeface="Gilroy Bold" pitchFamily="2" charset="77"/>
              </a:defRPr>
            </a:lvl1pPr>
          </a:lstStyle>
          <a:p>
            <a:pPr marL="125095">
              <a:spcBef>
                <a:spcPts val="40"/>
              </a:spcBef>
            </a:pPr>
            <a:fld id="{81D60167-4931-47E6-BA6A-407CBD079E47}" type="slidenum">
              <a:rPr lang="fr-FR" spc="10" smtClean="0"/>
              <a:pPr marL="125095">
                <a:spcBef>
                  <a:spcPts val="40"/>
                </a:spcBef>
              </a:pPr>
              <a:t>‹#›</a:t>
            </a:fld>
            <a:endParaRPr lang="fr-FR" spc="10"/>
          </a:p>
        </p:txBody>
      </p:sp>
      <p:pic>
        <p:nvPicPr>
          <p:cNvPr id="2" name="Graphique 1">
            <a:extLst>
              <a:ext uri="{FF2B5EF4-FFF2-40B4-BE49-F238E27FC236}">
                <a16:creationId xmlns:a16="http://schemas.microsoft.com/office/drawing/2014/main" id="{75EB547E-9799-CE17-7ED4-9E3987F63AF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16303" y="10422343"/>
            <a:ext cx="863758" cy="301422"/>
          </a:xfrm>
          <a:prstGeom prst="rect">
            <a:avLst/>
          </a:prstGeom>
        </p:spPr>
      </p:pic>
    </p:spTree>
    <p:extLst>
      <p:ext uri="{BB962C8B-B14F-4D97-AF65-F5344CB8AC3E}">
        <p14:creationId xmlns:p14="http://schemas.microsoft.com/office/powerpoint/2010/main" val="317593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able of contents">
    <p:bg>
      <p:bgPr>
        <a:solidFill>
          <a:schemeClr val="tx1"/>
        </a:solidFill>
        <a:effectLst/>
      </p:bgPr>
    </p:bg>
    <p:spTree>
      <p:nvGrpSpPr>
        <p:cNvPr id="1" name=""/>
        <p:cNvGrpSpPr/>
        <p:nvPr/>
      </p:nvGrpSpPr>
      <p:grpSpPr>
        <a:xfrm>
          <a:off x="0" y="0"/>
          <a:ext cx="0" cy="0"/>
          <a:chOff x="0" y="0"/>
          <a:chExt cx="0" cy="0"/>
        </a:xfrm>
      </p:grpSpPr>
      <p:sp>
        <p:nvSpPr>
          <p:cNvPr id="68" name="Holder 6">
            <a:extLst>
              <a:ext uri="{FF2B5EF4-FFF2-40B4-BE49-F238E27FC236}">
                <a16:creationId xmlns:a16="http://schemas.microsoft.com/office/drawing/2014/main" id="{528A16BF-4C0C-A7BF-AE47-176D35D155A7}"/>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bg1"/>
                </a:solidFill>
                <a:latin typeface="Gilroy Bold" pitchFamily="2" charset="77"/>
                <a:cs typeface="Gilroy Bold" pitchFamily="2" charset="77"/>
              </a:defRPr>
            </a:lvl1pPr>
          </a:lstStyle>
          <a:p>
            <a:pPr marL="125108">
              <a:spcBef>
                <a:spcPts val="40"/>
              </a:spcBef>
            </a:pPr>
            <a:fld id="{81D60167-4931-47E6-BA6A-407CBD079E47}" type="slidenum">
              <a:rPr lang="fr-FR" spc="10" smtClean="0"/>
              <a:pPr marL="125108">
                <a:spcBef>
                  <a:spcPts val="40"/>
                </a:spcBef>
              </a:pPr>
              <a:t>‹#›</a:t>
            </a:fld>
            <a:endParaRPr lang="fr-FR" spc="10"/>
          </a:p>
        </p:txBody>
      </p:sp>
      <p:sp>
        <p:nvSpPr>
          <p:cNvPr id="69" name="Titre 68">
            <a:extLst>
              <a:ext uri="{FF2B5EF4-FFF2-40B4-BE49-F238E27FC236}">
                <a16:creationId xmlns:a16="http://schemas.microsoft.com/office/drawing/2014/main" id="{55BAE29B-40F5-26CA-6C87-F42F2E5AA86E}"/>
              </a:ext>
            </a:extLst>
          </p:cNvPr>
          <p:cNvSpPr>
            <a:spLocks noGrp="1"/>
          </p:cNvSpPr>
          <p:nvPr>
            <p:ph type="title" hasCustomPrompt="1"/>
          </p:nvPr>
        </p:nvSpPr>
        <p:spPr>
          <a:xfrm>
            <a:off x="1034470" y="1512542"/>
            <a:ext cx="13743147" cy="553998"/>
          </a:xfrm>
          <a:prstGeom prst="rect">
            <a:avLst/>
          </a:prstGeom>
        </p:spPr>
        <p:txBody>
          <a:bodyPr/>
          <a:lstStyle>
            <a:lvl1pPr>
              <a:defRPr sz="3600"/>
            </a:lvl1pPr>
          </a:lstStyle>
          <a:p>
            <a:r>
              <a:rPr lang="fr-FR"/>
              <a:t>Table of contents</a:t>
            </a:r>
          </a:p>
        </p:txBody>
      </p:sp>
      <p:sp>
        <p:nvSpPr>
          <p:cNvPr id="3" name="Espace réservé du texte 2">
            <a:extLst>
              <a:ext uri="{FF2B5EF4-FFF2-40B4-BE49-F238E27FC236}">
                <a16:creationId xmlns:a16="http://schemas.microsoft.com/office/drawing/2014/main" id="{8914B7FB-5CA4-B6F9-ED52-F6830ACB2536}"/>
              </a:ext>
            </a:extLst>
          </p:cNvPr>
          <p:cNvSpPr>
            <a:spLocks noGrp="1"/>
          </p:cNvSpPr>
          <p:nvPr>
            <p:ph type="body" sz="quarter" idx="10" hasCustomPrompt="1"/>
          </p:nvPr>
        </p:nvSpPr>
        <p:spPr>
          <a:xfrm>
            <a:off x="2186788" y="3063875"/>
            <a:ext cx="10821255" cy="400110"/>
          </a:xfrm>
        </p:spPr>
        <p:txBody>
          <a:bodyPr/>
          <a:lstStyle>
            <a:lvl1pPr marL="514401" indent="-514401">
              <a:spcAft>
                <a:spcPts val="5401"/>
              </a:spcAft>
              <a:buClr>
                <a:schemeClr val="bg1"/>
              </a:buClr>
              <a:buSzPct val="250000"/>
              <a:buFont typeface="+mj-lt"/>
              <a:buAutoNum type="arabicPeriod"/>
              <a:defRPr lang="fr-FR" sz="2600" b="0" i="0" dirty="0" smtClean="0">
                <a:solidFill>
                  <a:schemeClr val="bg1"/>
                </a:solidFill>
                <a:latin typeface="Gilroy Bold" pitchFamily="2" charset="77"/>
                <a:ea typeface="+mj-ea"/>
                <a:cs typeface="Montserrat"/>
              </a:defRPr>
            </a:lvl1pPr>
            <a:lvl2pPr>
              <a:defRPr lang="fr-FR" sz="2600" b="0" i="0" dirty="0" smtClean="0">
                <a:solidFill>
                  <a:schemeClr val="bg1"/>
                </a:solidFill>
                <a:latin typeface="Gilroy Bold" pitchFamily="2" charset="77"/>
                <a:ea typeface="+mj-ea"/>
                <a:cs typeface="Montserrat"/>
              </a:defRPr>
            </a:lvl2pPr>
          </a:lstStyle>
          <a:p>
            <a:pPr lvl="0"/>
            <a:r>
              <a:rPr lang="fr-FR"/>
              <a:t> </a:t>
            </a:r>
          </a:p>
        </p:txBody>
      </p:sp>
      <p:pic>
        <p:nvPicPr>
          <p:cNvPr id="5" name="Image 4" descr="Une image contenant texte, clipart&#10;&#10;Description générée automatiquement">
            <a:extLst>
              <a:ext uri="{FF2B5EF4-FFF2-40B4-BE49-F238E27FC236}">
                <a16:creationId xmlns:a16="http://schemas.microsoft.com/office/drawing/2014/main" id="{E8280F58-421A-1DBD-EC3E-E6EFAB2571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11401" y="10420607"/>
            <a:ext cx="864068" cy="303158"/>
          </a:xfrm>
          <a:prstGeom prst="rect">
            <a:avLst/>
          </a:prstGeom>
        </p:spPr>
      </p:pic>
    </p:spTree>
    <p:extLst>
      <p:ext uri="{BB962C8B-B14F-4D97-AF65-F5344CB8AC3E}">
        <p14:creationId xmlns:p14="http://schemas.microsoft.com/office/powerpoint/2010/main" val="1530823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hapter Title Slide">
    <p:bg>
      <p:bgPr>
        <a:solidFill>
          <a:srgbClr val="02FFDB"/>
        </a:solidFill>
        <a:effectLst/>
      </p:bgPr>
    </p:bg>
    <p:spTree>
      <p:nvGrpSpPr>
        <p:cNvPr id="1" name=""/>
        <p:cNvGrpSpPr/>
        <p:nvPr/>
      </p:nvGrpSpPr>
      <p:grpSpPr>
        <a:xfrm>
          <a:off x="0" y="0"/>
          <a:ext cx="0" cy="0"/>
          <a:chOff x="0" y="0"/>
          <a:chExt cx="0" cy="0"/>
        </a:xfrm>
      </p:grpSpPr>
      <p:pic>
        <p:nvPicPr>
          <p:cNvPr id="7" name="Image 2">
            <a:extLst>
              <a:ext uri="{FF2B5EF4-FFF2-40B4-BE49-F238E27FC236}">
                <a16:creationId xmlns:a16="http://schemas.microsoft.com/office/drawing/2014/main" id="{EBFCF5FD-BBE3-E900-C853-BB1B3C8A4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16" name="Titre 15">
            <a:extLst>
              <a:ext uri="{FF2B5EF4-FFF2-40B4-BE49-F238E27FC236}">
                <a16:creationId xmlns:a16="http://schemas.microsoft.com/office/drawing/2014/main" id="{5992F58E-5936-A92B-7A33-C8B3D89CE4BC}"/>
              </a:ext>
            </a:extLst>
          </p:cNvPr>
          <p:cNvSpPr>
            <a:spLocks noGrp="1"/>
          </p:cNvSpPr>
          <p:nvPr>
            <p:ph type="title"/>
          </p:nvPr>
        </p:nvSpPr>
        <p:spPr>
          <a:xfrm>
            <a:off x="2737066" y="4283075"/>
            <a:ext cx="11126079" cy="989182"/>
          </a:xfrm>
          <a:prstGeom prst="rect">
            <a:avLst/>
          </a:prstGeom>
        </p:spPr>
        <p:txBody>
          <a:bodyPr/>
          <a:lstStyle>
            <a:lvl1pPr>
              <a:lnSpc>
                <a:spcPts val="7501"/>
              </a:lnSpc>
              <a:defRPr sz="8001" b="1" i="0" cap="all" baseline="0">
                <a:solidFill>
                  <a:schemeClr val="tx1"/>
                </a:solidFill>
                <a:latin typeface="Gilroy Bold" pitchFamily="2" charset="77"/>
              </a:defRPr>
            </a:lvl1pPr>
          </a:lstStyle>
          <a:p>
            <a:endParaRPr lang="fr-FR"/>
          </a:p>
        </p:txBody>
      </p:sp>
      <p:sp>
        <p:nvSpPr>
          <p:cNvPr id="11" name="Espace réservé du texte 10">
            <a:extLst>
              <a:ext uri="{FF2B5EF4-FFF2-40B4-BE49-F238E27FC236}">
                <a16:creationId xmlns:a16="http://schemas.microsoft.com/office/drawing/2014/main" id="{038F8D8F-C037-26EF-9DA1-C3685291FBBD}"/>
              </a:ext>
            </a:extLst>
          </p:cNvPr>
          <p:cNvSpPr>
            <a:spLocks noGrp="1"/>
          </p:cNvSpPr>
          <p:nvPr>
            <p:ph type="body" sz="quarter" idx="10"/>
          </p:nvPr>
        </p:nvSpPr>
        <p:spPr>
          <a:xfrm>
            <a:off x="2737066" y="7471570"/>
            <a:ext cx="11126079" cy="615553"/>
          </a:xfrm>
        </p:spPr>
        <p:txBody>
          <a:bodyPr/>
          <a:lstStyle>
            <a:lvl1pPr>
              <a:defRPr lang="fr-FR" sz="4000" b="1" i="0" cap="all" baseline="0" dirty="0" smtClean="0">
                <a:solidFill>
                  <a:schemeClr val="tx1"/>
                </a:solidFill>
                <a:latin typeface="Gilroy Bold" pitchFamily="2" charset="77"/>
                <a:ea typeface="+mj-ea"/>
                <a:cs typeface="Arial"/>
              </a:defRPr>
            </a:lvl1pPr>
          </a:lstStyle>
          <a:p>
            <a:pPr lvl="0"/>
            <a:endParaRPr lang="fr-FR"/>
          </a:p>
        </p:txBody>
      </p:sp>
      <p:pic>
        <p:nvPicPr>
          <p:cNvPr id="2" name="Image 1" descr="Une image contenant texte, clipart&#10;&#10;Description générée automatiquement">
            <a:extLst>
              <a:ext uri="{FF2B5EF4-FFF2-40B4-BE49-F238E27FC236}">
                <a16:creationId xmlns:a16="http://schemas.microsoft.com/office/drawing/2014/main" id="{B83DAB61-7397-FE5B-577C-6717C97A63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11401" y="10420607"/>
            <a:ext cx="864068" cy="303158"/>
          </a:xfrm>
          <a:prstGeom prst="rect">
            <a:avLst/>
          </a:prstGeom>
        </p:spPr>
      </p:pic>
    </p:spTree>
    <p:extLst>
      <p:ext uri="{BB962C8B-B14F-4D97-AF65-F5344CB8AC3E}">
        <p14:creationId xmlns:p14="http://schemas.microsoft.com/office/powerpoint/2010/main" val="3226311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e">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E6ACE96-8AA0-585D-64E0-A5C7BF1B8D38}"/>
              </a:ext>
            </a:extLst>
          </p:cNvPr>
          <p:cNvSpPr>
            <a:spLocks noGrp="1"/>
          </p:cNvSpPr>
          <p:nvPr>
            <p:ph type="title"/>
          </p:nvPr>
        </p:nvSpPr>
        <p:spPr>
          <a:xfrm>
            <a:off x="1257083" y="1006476"/>
            <a:ext cx="18122977" cy="553998"/>
          </a:xfrm>
          <a:prstGeom prst="rect">
            <a:avLst/>
          </a:prstGeom>
        </p:spPr>
        <p:txBody>
          <a:bodyPr/>
          <a:lstStyle>
            <a:lvl1pPr>
              <a:defRPr sz="3600" b="1" i="0">
                <a:solidFill>
                  <a:schemeClr val="tx1"/>
                </a:solidFill>
                <a:latin typeface="Gilroy Bold" pitchFamily="2" charset="77"/>
              </a:defRPr>
            </a:lvl1pPr>
          </a:lstStyle>
          <a:p>
            <a:r>
              <a:rPr lang="fr-FR"/>
              <a:t>Modifiez le style du titre</a:t>
            </a:r>
            <a:endParaRPr lang="fr-FR" dirty="0"/>
          </a:p>
        </p:txBody>
      </p:sp>
      <p:sp>
        <p:nvSpPr>
          <p:cNvPr id="6" name="Holder 6">
            <a:extLst>
              <a:ext uri="{FF2B5EF4-FFF2-40B4-BE49-F238E27FC236}">
                <a16:creationId xmlns:a16="http://schemas.microsoft.com/office/drawing/2014/main" id="{E2EA5E67-9507-AABE-EC51-8F110229E6D0}"/>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tx1"/>
                </a:solidFill>
                <a:latin typeface="Gilroy Bold" pitchFamily="2" charset="77"/>
                <a:cs typeface="Gilroy Bold" pitchFamily="2" charset="77"/>
              </a:defRPr>
            </a:lvl1pPr>
          </a:lstStyle>
          <a:p>
            <a:pPr marL="125095">
              <a:spcBef>
                <a:spcPts val="40"/>
              </a:spcBef>
            </a:pPr>
            <a:fld id="{81D60167-4931-47E6-BA6A-407CBD079E47}" type="slidenum">
              <a:rPr lang="fr-FR" spc="10" smtClean="0"/>
              <a:pPr marL="125095">
                <a:spcBef>
                  <a:spcPts val="40"/>
                </a:spcBef>
              </a:pPr>
              <a:t>‹#›</a:t>
            </a:fld>
            <a:endParaRPr lang="fr-FR" spc="10"/>
          </a:p>
        </p:txBody>
      </p:sp>
      <p:sp>
        <p:nvSpPr>
          <p:cNvPr id="2" name="Espace réservé du texte 17">
            <a:extLst>
              <a:ext uri="{FF2B5EF4-FFF2-40B4-BE49-F238E27FC236}">
                <a16:creationId xmlns:a16="http://schemas.microsoft.com/office/drawing/2014/main" id="{03BBCFA6-29A7-54FE-F586-060743E6BEB3}"/>
              </a:ext>
            </a:extLst>
          </p:cNvPr>
          <p:cNvSpPr>
            <a:spLocks noGrp="1"/>
          </p:cNvSpPr>
          <p:nvPr>
            <p:ph type="body" sz="quarter" idx="13" hasCustomPrompt="1"/>
          </p:nvPr>
        </p:nvSpPr>
        <p:spPr>
          <a:xfrm>
            <a:off x="1245289" y="5654675"/>
            <a:ext cx="18134771" cy="1184940"/>
          </a:xfrm>
          <a:prstGeom prst="rect">
            <a:avLst/>
          </a:prstGeom>
        </p:spPr>
        <p:txBody>
          <a:bodyPr anchor="ctr" anchorCtr="0"/>
          <a:lstStyle>
            <a:lvl1pPr marL="342900" indent="-342900">
              <a:spcBef>
                <a:spcPts val="1200"/>
              </a:spcBef>
              <a:buFontTx/>
              <a:buBlip>
                <a:blip r:embed="rId2">
                  <a:extLst>
                    <a:ext uri="{96DAC541-7B7A-43D3-8B79-37D633B846F1}">
                      <asvg:svgBlip xmlns:asvg="http://schemas.microsoft.com/office/drawing/2016/SVG/main" r:embed="rId3"/>
                    </a:ext>
                  </a:extLst>
                </a:blip>
              </a:buBlip>
              <a:defRPr sz="2600" b="1">
                <a:latin typeface="Gilroy Bold" pitchFamily="2" charset="77"/>
              </a:defRPr>
            </a:lvl1pPr>
            <a:lvl2pPr marL="742950" indent="-285750">
              <a:spcBef>
                <a:spcPts val="600"/>
              </a:spcBef>
              <a:buFont typeface="Arial" panose="020B0604020202020204" pitchFamily="34" charset="0"/>
              <a:buChar char="•"/>
              <a:defRPr sz="2400" b="0" i="0">
                <a:latin typeface="Gilroy" pitchFamily="2" charset="77"/>
              </a:defRPr>
            </a:lvl2pPr>
            <a:lvl3pPr marL="1200150" indent="-285750">
              <a:buClr>
                <a:srgbClr val="1CEDC5"/>
              </a:buClr>
              <a:buFont typeface="Arial" panose="020B0604020202020204" pitchFamily="34" charset="0"/>
              <a:buChar char="•"/>
              <a:defRPr sz="2200" b="0" i="0">
                <a:latin typeface="Gilroy" pitchFamily="2" charset="77"/>
              </a:defRPr>
            </a:lvl3pPr>
          </a:lstStyle>
          <a:p>
            <a:pPr lvl="0"/>
            <a:r>
              <a:rPr lang="fr-FR" dirty="0"/>
              <a:t>Texte premier niveau</a:t>
            </a:r>
          </a:p>
          <a:p>
            <a:pPr lvl="1"/>
            <a:r>
              <a:rPr lang="fr-FR" dirty="0"/>
              <a:t>Texte deuxième niveau</a:t>
            </a:r>
          </a:p>
          <a:p>
            <a:pPr lvl="2"/>
            <a:r>
              <a:rPr lang="fr-FR" dirty="0"/>
              <a:t>Texte troisième niveau</a:t>
            </a:r>
          </a:p>
        </p:txBody>
      </p:sp>
      <p:pic>
        <p:nvPicPr>
          <p:cNvPr id="3" name="Graphique 2">
            <a:extLst>
              <a:ext uri="{FF2B5EF4-FFF2-40B4-BE49-F238E27FC236}">
                <a16:creationId xmlns:a16="http://schemas.microsoft.com/office/drawing/2014/main" id="{0279473B-37D7-D2AF-2446-81CBA20F1F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16303" y="10422343"/>
            <a:ext cx="863758" cy="301422"/>
          </a:xfrm>
          <a:prstGeom prst="rect">
            <a:avLst/>
          </a:prstGeom>
        </p:spPr>
      </p:pic>
    </p:spTree>
    <p:extLst>
      <p:ext uri="{BB962C8B-B14F-4D97-AF65-F5344CB8AC3E}">
        <p14:creationId xmlns:p14="http://schemas.microsoft.com/office/powerpoint/2010/main" val="45989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E6ACE96-8AA0-585D-64E0-A5C7BF1B8D38}"/>
              </a:ext>
            </a:extLst>
          </p:cNvPr>
          <p:cNvSpPr>
            <a:spLocks noGrp="1"/>
          </p:cNvSpPr>
          <p:nvPr>
            <p:ph type="title"/>
          </p:nvPr>
        </p:nvSpPr>
        <p:spPr>
          <a:xfrm>
            <a:off x="1257083" y="1006476"/>
            <a:ext cx="18122977" cy="553998"/>
          </a:xfrm>
          <a:prstGeom prst="rect">
            <a:avLst/>
          </a:prstGeom>
        </p:spPr>
        <p:txBody>
          <a:bodyPr/>
          <a:lstStyle>
            <a:lvl1pPr>
              <a:defRPr sz="3600" b="1" i="0">
                <a:solidFill>
                  <a:schemeClr val="tx1"/>
                </a:solidFill>
                <a:latin typeface="Gilroy Bold" pitchFamily="2" charset="77"/>
              </a:defRPr>
            </a:lvl1pPr>
          </a:lstStyle>
          <a:p>
            <a:endParaRPr lang="fr-FR"/>
          </a:p>
        </p:txBody>
      </p:sp>
      <p:sp>
        <p:nvSpPr>
          <p:cNvPr id="6" name="Holder 6">
            <a:extLst>
              <a:ext uri="{FF2B5EF4-FFF2-40B4-BE49-F238E27FC236}">
                <a16:creationId xmlns:a16="http://schemas.microsoft.com/office/drawing/2014/main" id="{E2EA5E67-9507-AABE-EC51-8F110229E6D0}"/>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tx1"/>
                </a:solidFill>
                <a:latin typeface="Gilroy Bold" pitchFamily="2" charset="77"/>
                <a:cs typeface="Gilroy Bold" pitchFamily="2" charset="77"/>
              </a:defRPr>
            </a:lvl1pPr>
          </a:lstStyle>
          <a:p>
            <a:pPr marL="125108">
              <a:spcBef>
                <a:spcPts val="40"/>
              </a:spcBef>
            </a:pPr>
            <a:fld id="{81D60167-4931-47E6-BA6A-407CBD079E47}" type="slidenum">
              <a:rPr lang="fr-FR" spc="10" smtClean="0"/>
              <a:pPr marL="125108">
                <a:spcBef>
                  <a:spcPts val="40"/>
                </a:spcBef>
              </a:pPr>
              <a:t>‹#›</a:t>
            </a:fld>
            <a:endParaRPr lang="fr-FR" spc="10"/>
          </a:p>
        </p:txBody>
      </p:sp>
      <p:pic>
        <p:nvPicPr>
          <p:cNvPr id="10" name="Image 9" descr="Une image contenant flèche&#10;&#10;Description générée automatiquement">
            <a:extLst>
              <a:ext uri="{FF2B5EF4-FFF2-40B4-BE49-F238E27FC236}">
                <a16:creationId xmlns:a16="http://schemas.microsoft.com/office/drawing/2014/main" id="{8529828F-EE32-F6AE-54D7-E5D8C0A05F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16304" y="10421365"/>
            <a:ext cx="863757" cy="302400"/>
          </a:xfrm>
          <a:prstGeom prst="rect">
            <a:avLst/>
          </a:prstGeom>
        </p:spPr>
      </p:pic>
      <p:sp>
        <p:nvSpPr>
          <p:cNvPr id="3" name="Espace réservé du texte 17">
            <a:extLst>
              <a:ext uri="{FF2B5EF4-FFF2-40B4-BE49-F238E27FC236}">
                <a16:creationId xmlns:a16="http://schemas.microsoft.com/office/drawing/2014/main" id="{B004E0EB-D80D-E89F-9BC2-7803C1134CAF}"/>
              </a:ext>
            </a:extLst>
          </p:cNvPr>
          <p:cNvSpPr>
            <a:spLocks noGrp="1"/>
          </p:cNvSpPr>
          <p:nvPr>
            <p:ph type="body" sz="quarter" idx="13" hasCustomPrompt="1"/>
          </p:nvPr>
        </p:nvSpPr>
        <p:spPr>
          <a:xfrm>
            <a:off x="1245289" y="5654675"/>
            <a:ext cx="18134771" cy="1184940"/>
          </a:xfrm>
          <a:prstGeom prst="rect">
            <a:avLst/>
          </a:prstGeom>
        </p:spPr>
        <p:txBody>
          <a:bodyPr anchor="ctr" anchorCtr="0"/>
          <a:lstStyle>
            <a:lvl1pPr marL="342900" indent="-342900">
              <a:spcBef>
                <a:spcPts val="1200"/>
              </a:spcBef>
              <a:buFontTx/>
              <a:buBlip>
                <a:blip r:embed="rId3">
                  <a:extLst>
                    <a:ext uri="{96DAC541-7B7A-43D3-8B79-37D633B846F1}">
                      <asvg:svgBlip xmlns:asvg="http://schemas.microsoft.com/office/drawing/2016/SVG/main" r:embed="rId4"/>
                    </a:ext>
                  </a:extLst>
                </a:blip>
              </a:buBlip>
              <a:defRPr sz="2600" b="1">
                <a:latin typeface="Gilroy Bold" pitchFamily="2" charset="77"/>
              </a:defRPr>
            </a:lvl1pPr>
            <a:lvl2pPr marL="742950" indent="-285750">
              <a:spcBef>
                <a:spcPts val="600"/>
              </a:spcBef>
              <a:buFont typeface="Arial" panose="020B0604020202020204" pitchFamily="34" charset="0"/>
              <a:buChar char="•"/>
              <a:defRPr sz="2400" b="0" i="0">
                <a:latin typeface="Gilroy" pitchFamily="2" charset="77"/>
              </a:defRPr>
            </a:lvl2pPr>
            <a:lvl3pPr marL="1200150" indent="-285750">
              <a:buClr>
                <a:srgbClr val="1CEDC5"/>
              </a:buClr>
              <a:buFont typeface="Arial" panose="020B0604020202020204" pitchFamily="34" charset="0"/>
              <a:buChar char="•"/>
              <a:defRPr sz="2200" b="0" i="0">
                <a:latin typeface="Gilroy" pitchFamily="2" charset="77"/>
              </a:defRPr>
            </a:lvl3pPr>
          </a:lstStyle>
          <a:p>
            <a:pPr lvl="0"/>
            <a:r>
              <a:rPr lang="fr-FR" dirty="0"/>
              <a:t>Texte premier niveau</a:t>
            </a:r>
          </a:p>
          <a:p>
            <a:pPr lvl="1"/>
            <a:r>
              <a:rPr lang="fr-FR" dirty="0"/>
              <a:t>Texte deuxième niveau</a:t>
            </a:r>
          </a:p>
          <a:p>
            <a:pPr lvl="2"/>
            <a:r>
              <a:rPr lang="fr-FR" dirty="0"/>
              <a:t>Texte troisième niveau</a:t>
            </a:r>
          </a:p>
        </p:txBody>
      </p:sp>
    </p:spTree>
    <p:extLst>
      <p:ext uri="{BB962C8B-B14F-4D97-AF65-F5344CB8AC3E}">
        <p14:creationId xmlns:p14="http://schemas.microsoft.com/office/powerpoint/2010/main" val="364703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vertical picture + text">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AC31BC5F-8A83-8D40-C532-B7523BD2770E}"/>
              </a:ext>
            </a:extLst>
          </p:cNvPr>
          <p:cNvSpPr>
            <a:spLocks noGrp="1"/>
          </p:cNvSpPr>
          <p:nvPr>
            <p:ph type="pic" sz="quarter" idx="10"/>
          </p:nvPr>
        </p:nvSpPr>
        <p:spPr>
          <a:xfrm>
            <a:off x="0" y="0"/>
            <a:ext cx="9671814" cy="338554"/>
          </a:xfrm>
        </p:spPr>
        <p:txBody>
          <a:bodyPr/>
          <a:lstStyle/>
          <a:p>
            <a:endParaRPr lang="fr-FR"/>
          </a:p>
        </p:txBody>
      </p:sp>
      <p:sp>
        <p:nvSpPr>
          <p:cNvPr id="9" name="Titre 8">
            <a:extLst>
              <a:ext uri="{FF2B5EF4-FFF2-40B4-BE49-F238E27FC236}">
                <a16:creationId xmlns:a16="http://schemas.microsoft.com/office/drawing/2014/main" id="{BE6ACE96-8AA0-585D-64E0-A5C7BF1B8D38}"/>
              </a:ext>
            </a:extLst>
          </p:cNvPr>
          <p:cNvSpPr>
            <a:spLocks noGrp="1"/>
          </p:cNvSpPr>
          <p:nvPr>
            <p:ph type="title"/>
          </p:nvPr>
        </p:nvSpPr>
        <p:spPr>
          <a:xfrm>
            <a:off x="10877902" y="1006475"/>
            <a:ext cx="8077838" cy="553998"/>
          </a:xfrm>
          <a:prstGeom prst="rect">
            <a:avLst/>
          </a:prstGeom>
        </p:spPr>
        <p:txBody>
          <a:bodyPr/>
          <a:lstStyle>
            <a:lvl1pPr>
              <a:defRPr sz="3600" b="1" i="0">
                <a:solidFill>
                  <a:schemeClr val="tx1"/>
                </a:solidFill>
                <a:latin typeface="Gilroy Bold" pitchFamily="2" charset="77"/>
              </a:defRPr>
            </a:lvl1pPr>
          </a:lstStyle>
          <a:p>
            <a:endParaRPr lang="fr-FR"/>
          </a:p>
        </p:txBody>
      </p:sp>
      <p:sp>
        <p:nvSpPr>
          <p:cNvPr id="21" name="Holder 6">
            <a:extLst>
              <a:ext uri="{FF2B5EF4-FFF2-40B4-BE49-F238E27FC236}">
                <a16:creationId xmlns:a16="http://schemas.microsoft.com/office/drawing/2014/main" id="{B3815330-E20C-EE08-EDA0-F99A3BB94289}"/>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tx1"/>
                </a:solidFill>
                <a:latin typeface="Gilroy Bold" pitchFamily="2" charset="77"/>
                <a:cs typeface="Gilroy Bold" pitchFamily="2" charset="77"/>
              </a:defRPr>
            </a:lvl1pPr>
          </a:lstStyle>
          <a:p>
            <a:pPr marL="125108">
              <a:spcBef>
                <a:spcPts val="40"/>
              </a:spcBef>
            </a:pPr>
            <a:fld id="{81D60167-4931-47E6-BA6A-407CBD079E47}" type="slidenum">
              <a:rPr lang="fr-FR" spc="10" smtClean="0"/>
              <a:pPr marL="125108">
                <a:spcBef>
                  <a:spcPts val="40"/>
                </a:spcBef>
              </a:pPr>
              <a:t>‹#›</a:t>
            </a:fld>
            <a:endParaRPr lang="fr-FR" spc="10"/>
          </a:p>
        </p:txBody>
      </p:sp>
      <p:pic>
        <p:nvPicPr>
          <p:cNvPr id="6" name="Image 5" descr="Une image contenant flèche&#10;&#10;Description générée automatiquement">
            <a:extLst>
              <a:ext uri="{FF2B5EF4-FFF2-40B4-BE49-F238E27FC236}">
                <a16:creationId xmlns:a16="http://schemas.microsoft.com/office/drawing/2014/main" id="{2B07C841-76C5-471B-94C6-8B887AF9E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16304" y="10421365"/>
            <a:ext cx="863757" cy="302400"/>
          </a:xfrm>
          <a:prstGeom prst="rect">
            <a:avLst/>
          </a:prstGeom>
        </p:spPr>
      </p:pic>
      <p:sp>
        <p:nvSpPr>
          <p:cNvPr id="2" name="Espace réservé du texte 17">
            <a:extLst>
              <a:ext uri="{FF2B5EF4-FFF2-40B4-BE49-F238E27FC236}">
                <a16:creationId xmlns:a16="http://schemas.microsoft.com/office/drawing/2014/main" id="{9614D028-CBAB-8BEE-F482-C3BD0F2B4994}"/>
              </a:ext>
            </a:extLst>
          </p:cNvPr>
          <p:cNvSpPr>
            <a:spLocks noGrp="1"/>
          </p:cNvSpPr>
          <p:nvPr>
            <p:ph type="body" sz="quarter" idx="12" hasCustomPrompt="1"/>
          </p:nvPr>
        </p:nvSpPr>
        <p:spPr>
          <a:xfrm>
            <a:off x="10877550" y="5062206"/>
            <a:ext cx="8077200" cy="1184940"/>
          </a:xfrm>
          <a:prstGeom prst="rect">
            <a:avLst/>
          </a:prstGeom>
        </p:spPr>
        <p:txBody>
          <a:bodyPr anchor="ctr" anchorCtr="0"/>
          <a:lstStyle>
            <a:lvl1pPr marL="342900" indent="-342900">
              <a:spcBef>
                <a:spcPts val="1200"/>
              </a:spcBef>
              <a:buFontTx/>
              <a:buBlip>
                <a:blip r:embed="rId3">
                  <a:extLst>
                    <a:ext uri="{96DAC541-7B7A-43D3-8B79-37D633B846F1}">
                      <asvg:svgBlip xmlns:asvg="http://schemas.microsoft.com/office/drawing/2016/SVG/main" r:embed="rId4"/>
                    </a:ext>
                  </a:extLst>
                </a:blip>
              </a:buBlip>
              <a:defRPr sz="2600" b="1">
                <a:latin typeface="Gilroy Bold" pitchFamily="2" charset="77"/>
              </a:defRPr>
            </a:lvl1pPr>
            <a:lvl2pPr marL="742950" indent="-285750">
              <a:spcBef>
                <a:spcPts val="600"/>
              </a:spcBef>
              <a:buFont typeface="Arial" panose="020B0604020202020204" pitchFamily="34" charset="0"/>
              <a:buChar char="•"/>
              <a:defRPr sz="2400" b="0" i="0">
                <a:latin typeface="Gilroy" pitchFamily="2" charset="77"/>
              </a:defRPr>
            </a:lvl2pPr>
            <a:lvl3pPr marL="1200150" indent="-285750">
              <a:buClr>
                <a:srgbClr val="1CEDC5"/>
              </a:buClr>
              <a:buFont typeface="Arial" panose="020B0604020202020204" pitchFamily="34" charset="0"/>
              <a:buChar char="•"/>
              <a:defRPr sz="2200" b="0" i="0">
                <a:latin typeface="Gilroy" pitchFamily="2" charset="77"/>
              </a:defRPr>
            </a:lvl3pPr>
          </a:lstStyle>
          <a:p>
            <a:pPr lvl="0"/>
            <a:r>
              <a:rPr lang="fr-FR" dirty="0"/>
              <a:t>Texte premier niveau</a:t>
            </a:r>
          </a:p>
          <a:p>
            <a:pPr lvl="1"/>
            <a:r>
              <a:rPr lang="fr-FR" dirty="0"/>
              <a:t>Texte deuxième niveau</a:t>
            </a:r>
          </a:p>
          <a:p>
            <a:pPr lvl="2"/>
            <a:r>
              <a:rPr lang="fr-FR" dirty="0"/>
              <a:t>Texte troisième niveau</a:t>
            </a:r>
          </a:p>
        </p:txBody>
      </p:sp>
    </p:spTree>
    <p:extLst>
      <p:ext uri="{BB962C8B-B14F-4D97-AF65-F5344CB8AC3E}">
        <p14:creationId xmlns:p14="http://schemas.microsoft.com/office/powerpoint/2010/main" val="3598963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vertical pictures + text">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BB7A291D-E774-ABDD-438F-CB5F7762170C}"/>
              </a:ext>
            </a:extLst>
          </p:cNvPr>
          <p:cNvSpPr>
            <a:spLocks noGrp="1"/>
          </p:cNvSpPr>
          <p:nvPr>
            <p:ph type="pic" sz="quarter" idx="10"/>
          </p:nvPr>
        </p:nvSpPr>
        <p:spPr>
          <a:xfrm>
            <a:off x="9103444" y="2095500"/>
            <a:ext cx="4492980" cy="338554"/>
          </a:xfrm>
        </p:spPr>
        <p:txBody>
          <a:bodyPr/>
          <a:lstStyle/>
          <a:p>
            <a:endParaRPr lang="fr-FR"/>
          </a:p>
        </p:txBody>
      </p:sp>
      <p:sp>
        <p:nvSpPr>
          <p:cNvPr id="15" name="Espace réservé pour une image  14">
            <a:extLst>
              <a:ext uri="{FF2B5EF4-FFF2-40B4-BE49-F238E27FC236}">
                <a16:creationId xmlns:a16="http://schemas.microsoft.com/office/drawing/2014/main" id="{8E4C5868-30BC-A175-C5B4-C4BF2954F820}"/>
              </a:ext>
            </a:extLst>
          </p:cNvPr>
          <p:cNvSpPr>
            <a:spLocks noGrp="1"/>
          </p:cNvSpPr>
          <p:nvPr>
            <p:ph type="pic" sz="quarter" idx="11"/>
          </p:nvPr>
        </p:nvSpPr>
        <p:spPr>
          <a:xfrm>
            <a:off x="13681081" y="2095500"/>
            <a:ext cx="4494568" cy="338554"/>
          </a:xfrm>
        </p:spPr>
        <p:txBody>
          <a:bodyPr/>
          <a:lstStyle/>
          <a:p>
            <a:endParaRPr lang="fr-FR"/>
          </a:p>
        </p:txBody>
      </p:sp>
      <p:sp>
        <p:nvSpPr>
          <p:cNvPr id="9" name="Titre 8">
            <a:extLst>
              <a:ext uri="{FF2B5EF4-FFF2-40B4-BE49-F238E27FC236}">
                <a16:creationId xmlns:a16="http://schemas.microsoft.com/office/drawing/2014/main" id="{BE6ACE96-8AA0-585D-64E0-A5C7BF1B8D38}"/>
              </a:ext>
            </a:extLst>
          </p:cNvPr>
          <p:cNvSpPr>
            <a:spLocks noGrp="1"/>
          </p:cNvSpPr>
          <p:nvPr>
            <p:ph type="title"/>
          </p:nvPr>
        </p:nvSpPr>
        <p:spPr>
          <a:xfrm>
            <a:off x="1257083" y="1006476"/>
            <a:ext cx="6585786" cy="553998"/>
          </a:xfrm>
          <a:prstGeom prst="rect">
            <a:avLst/>
          </a:prstGeom>
        </p:spPr>
        <p:txBody>
          <a:bodyPr/>
          <a:lstStyle>
            <a:lvl1pPr>
              <a:defRPr sz="3600" b="1" i="0">
                <a:solidFill>
                  <a:schemeClr val="tx1"/>
                </a:solidFill>
                <a:latin typeface="Gilroy Bold" pitchFamily="2" charset="77"/>
              </a:defRPr>
            </a:lvl1pPr>
          </a:lstStyle>
          <a:p>
            <a:endParaRPr lang="fr-FR"/>
          </a:p>
        </p:txBody>
      </p:sp>
      <p:sp>
        <p:nvSpPr>
          <p:cNvPr id="20" name="Holder 6">
            <a:extLst>
              <a:ext uri="{FF2B5EF4-FFF2-40B4-BE49-F238E27FC236}">
                <a16:creationId xmlns:a16="http://schemas.microsoft.com/office/drawing/2014/main" id="{BAA8D6C4-1097-C375-8381-887FF9EB950E}"/>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tx1"/>
                </a:solidFill>
                <a:latin typeface="Gilroy Bold" pitchFamily="2" charset="77"/>
                <a:cs typeface="Gilroy Bold" pitchFamily="2" charset="77"/>
              </a:defRPr>
            </a:lvl1pPr>
          </a:lstStyle>
          <a:p>
            <a:pPr marL="125108">
              <a:spcBef>
                <a:spcPts val="40"/>
              </a:spcBef>
            </a:pPr>
            <a:fld id="{81D60167-4931-47E6-BA6A-407CBD079E47}" type="slidenum">
              <a:rPr lang="fr-FR" spc="10" smtClean="0"/>
              <a:pPr marL="125108">
                <a:spcBef>
                  <a:spcPts val="40"/>
                </a:spcBef>
              </a:pPr>
              <a:t>‹#›</a:t>
            </a:fld>
            <a:endParaRPr lang="fr-FR" spc="10"/>
          </a:p>
        </p:txBody>
      </p:sp>
      <p:pic>
        <p:nvPicPr>
          <p:cNvPr id="5" name="Image 4" descr="Une image contenant flèche&#10;&#10;Description générée automatiquement">
            <a:extLst>
              <a:ext uri="{FF2B5EF4-FFF2-40B4-BE49-F238E27FC236}">
                <a16:creationId xmlns:a16="http://schemas.microsoft.com/office/drawing/2014/main" id="{4F933715-4D23-29BB-F370-1C4CE24ACE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16304" y="10421365"/>
            <a:ext cx="863757" cy="302400"/>
          </a:xfrm>
          <a:prstGeom prst="rect">
            <a:avLst/>
          </a:prstGeom>
        </p:spPr>
      </p:pic>
      <p:sp>
        <p:nvSpPr>
          <p:cNvPr id="2" name="Espace réservé du texte 17">
            <a:extLst>
              <a:ext uri="{FF2B5EF4-FFF2-40B4-BE49-F238E27FC236}">
                <a16:creationId xmlns:a16="http://schemas.microsoft.com/office/drawing/2014/main" id="{00BF90E4-3C80-559A-FD8D-68BB840CA389}"/>
              </a:ext>
            </a:extLst>
          </p:cNvPr>
          <p:cNvSpPr>
            <a:spLocks noGrp="1"/>
          </p:cNvSpPr>
          <p:nvPr>
            <p:ph type="body" sz="quarter" idx="12" hasCustomPrompt="1"/>
          </p:nvPr>
        </p:nvSpPr>
        <p:spPr>
          <a:xfrm>
            <a:off x="1256984" y="5177299"/>
            <a:ext cx="6585266" cy="1184940"/>
          </a:xfrm>
          <a:prstGeom prst="rect">
            <a:avLst/>
          </a:prstGeom>
        </p:spPr>
        <p:txBody>
          <a:bodyPr anchor="ctr" anchorCtr="0"/>
          <a:lstStyle>
            <a:lvl1pPr marL="342900" indent="-342900">
              <a:spcBef>
                <a:spcPts val="1200"/>
              </a:spcBef>
              <a:buFontTx/>
              <a:buBlip>
                <a:blip r:embed="rId3">
                  <a:extLst>
                    <a:ext uri="{96DAC541-7B7A-43D3-8B79-37D633B846F1}">
                      <asvg:svgBlip xmlns:asvg="http://schemas.microsoft.com/office/drawing/2016/SVG/main" r:embed="rId4"/>
                    </a:ext>
                  </a:extLst>
                </a:blip>
              </a:buBlip>
              <a:defRPr sz="2600" b="1">
                <a:latin typeface="Gilroy Bold" pitchFamily="2" charset="77"/>
              </a:defRPr>
            </a:lvl1pPr>
            <a:lvl2pPr marL="742950" indent="-285750">
              <a:spcBef>
                <a:spcPts val="600"/>
              </a:spcBef>
              <a:buFont typeface="Arial" panose="020B0604020202020204" pitchFamily="34" charset="0"/>
              <a:buChar char="•"/>
              <a:defRPr sz="2400" b="0" i="0">
                <a:latin typeface="Gilroy" pitchFamily="2" charset="77"/>
              </a:defRPr>
            </a:lvl2pPr>
            <a:lvl3pPr marL="1200150" indent="-285750">
              <a:buClr>
                <a:srgbClr val="1CEDC5"/>
              </a:buClr>
              <a:buFont typeface="Arial" panose="020B0604020202020204" pitchFamily="34" charset="0"/>
              <a:buChar char="•"/>
              <a:defRPr sz="2200" b="0" i="0">
                <a:latin typeface="Gilroy" pitchFamily="2" charset="77"/>
              </a:defRPr>
            </a:lvl3pPr>
          </a:lstStyle>
          <a:p>
            <a:pPr lvl="0"/>
            <a:r>
              <a:rPr lang="fr-FR" dirty="0"/>
              <a:t>Texte premier niveau</a:t>
            </a:r>
          </a:p>
          <a:p>
            <a:pPr lvl="1"/>
            <a:r>
              <a:rPr lang="fr-FR" dirty="0"/>
              <a:t>Texte deuxième niveau</a:t>
            </a:r>
          </a:p>
          <a:p>
            <a:pPr lvl="2"/>
            <a:r>
              <a:rPr lang="fr-FR" dirty="0"/>
              <a:t>Texte troisième niveau</a:t>
            </a:r>
          </a:p>
        </p:txBody>
      </p:sp>
    </p:spTree>
    <p:extLst>
      <p:ext uri="{BB962C8B-B14F-4D97-AF65-F5344CB8AC3E}">
        <p14:creationId xmlns:p14="http://schemas.microsoft.com/office/powerpoint/2010/main" val="3671074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mages horizontales + text">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BB7A291D-E774-ABDD-438F-CB5F7762170C}"/>
              </a:ext>
            </a:extLst>
          </p:cNvPr>
          <p:cNvSpPr>
            <a:spLocks noGrp="1"/>
          </p:cNvSpPr>
          <p:nvPr>
            <p:ph type="pic" sz="quarter" idx="10"/>
          </p:nvPr>
        </p:nvSpPr>
        <p:spPr>
          <a:xfrm>
            <a:off x="9103444" y="2095499"/>
            <a:ext cx="9025651" cy="338554"/>
          </a:xfrm>
          <a:prstGeom prst="rect">
            <a:avLst/>
          </a:prstGeom>
          <a:solidFill>
            <a:srgbClr val="1CEDC5"/>
          </a:solidFill>
        </p:spPr>
        <p:txBody>
          <a:bodyPr/>
          <a:lstStyle/>
          <a:p>
            <a:r>
              <a:rPr lang="fr-FR"/>
              <a:t>Cliquez sur l'icône pour ajouter une image</a:t>
            </a:r>
          </a:p>
        </p:txBody>
      </p:sp>
      <p:sp>
        <p:nvSpPr>
          <p:cNvPr id="15" name="Espace réservé pour une image  14">
            <a:extLst>
              <a:ext uri="{FF2B5EF4-FFF2-40B4-BE49-F238E27FC236}">
                <a16:creationId xmlns:a16="http://schemas.microsoft.com/office/drawing/2014/main" id="{8E4C5868-30BC-A175-C5B4-C4BF2954F820}"/>
              </a:ext>
            </a:extLst>
          </p:cNvPr>
          <p:cNvSpPr>
            <a:spLocks noGrp="1"/>
          </p:cNvSpPr>
          <p:nvPr>
            <p:ph type="pic" sz="quarter" idx="11"/>
          </p:nvPr>
        </p:nvSpPr>
        <p:spPr>
          <a:xfrm>
            <a:off x="9103445" y="5760000"/>
            <a:ext cx="9025651" cy="338554"/>
          </a:xfrm>
          <a:prstGeom prst="rect">
            <a:avLst/>
          </a:prstGeom>
          <a:solidFill>
            <a:srgbClr val="1CEDC5"/>
          </a:solidFill>
        </p:spPr>
        <p:txBody>
          <a:bodyPr/>
          <a:lstStyle/>
          <a:p>
            <a:r>
              <a:rPr lang="fr-FR"/>
              <a:t>Cliquez sur l'icône pour ajouter une image</a:t>
            </a:r>
          </a:p>
        </p:txBody>
      </p:sp>
      <p:sp>
        <p:nvSpPr>
          <p:cNvPr id="9" name="Titre 8">
            <a:extLst>
              <a:ext uri="{FF2B5EF4-FFF2-40B4-BE49-F238E27FC236}">
                <a16:creationId xmlns:a16="http://schemas.microsoft.com/office/drawing/2014/main" id="{BE6ACE96-8AA0-585D-64E0-A5C7BF1B8D38}"/>
              </a:ext>
            </a:extLst>
          </p:cNvPr>
          <p:cNvSpPr>
            <a:spLocks noGrp="1"/>
          </p:cNvSpPr>
          <p:nvPr>
            <p:ph type="title"/>
          </p:nvPr>
        </p:nvSpPr>
        <p:spPr>
          <a:xfrm>
            <a:off x="1257083" y="1006476"/>
            <a:ext cx="6585786" cy="553998"/>
          </a:xfrm>
          <a:prstGeom prst="rect">
            <a:avLst/>
          </a:prstGeom>
        </p:spPr>
        <p:txBody>
          <a:bodyPr/>
          <a:lstStyle>
            <a:lvl1pPr>
              <a:defRPr sz="3600" b="1" i="0">
                <a:solidFill>
                  <a:schemeClr val="tx1"/>
                </a:solidFill>
                <a:latin typeface="Gilroy Bold" pitchFamily="2" charset="77"/>
              </a:defRPr>
            </a:lvl1pPr>
          </a:lstStyle>
          <a:p>
            <a:r>
              <a:rPr lang="fr-FR"/>
              <a:t>Modifiez le style du titre</a:t>
            </a:r>
            <a:endParaRPr lang="fr-FR" dirty="0"/>
          </a:p>
        </p:txBody>
      </p:sp>
      <p:sp>
        <p:nvSpPr>
          <p:cNvPr id="6" name="Holder 6">
            <a:extLst>
              <a:ext uri="{FF2B5EF4-FFF2-40B4-BE49-F238E27FC236}">
                <a16:creationId xmlns:a16="http://schemas.microsoft.com/office/drawing/2014/main" id="{E2EA5E67-9507-AABE-EC51-8F110229E6D0}"/>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tx1"/>
                </a:solidFill>
                <a:latin typeface="Gilroy Bold" pitchFamily="2" charset="77"/>
                <a:cs typeface="Gilroy Bold" pitchFamily="2" charset="77"/>
              </a:defRPr>
            </a:lvl1pPr>
          </a:lstStyle>
          <a:p>
            <a:pPr marL="125095">
              <a:spcBef>
                <a:spcPts val="40"/>
              </a:spcBef>
            </a:pPr>
            <a:fld id="{81D60167-4931-47E6-BA6A-407CBD079E47}" type="slidenum">
              <a:rPr lang="fr-FR" spc="10" smtClean="0"/>
              <a:pPr marL="125095">
                <a:spcBef>
                  <a:spcPts val="40"/>
                </a:spcBef>
              </a:pPr>
              <a:t>‹#›</a:t>
            </a:fld>
            <a:endParaRPr lang="fr-FR" spc="10"/>
          </a:p>
        </p:txBody>
      </p:sp>
      <p:sp>
        <p:nvSpPr>
          <p:cNvPr id="3" name="Espace réservé du texte 17">
            <a:extLst>
              <a:ext uri="{FF2B5EF4-FFF2-40B4-BE49-F238E27FC236}">
                <a16:creationId xmlns:a16="http://schemas.microsoft.com/office/drawing/2014/main" id="{CA014289-9FB3-1990-7601-F5BD239D078F}"/>
              </a:ext>
            </a:extLst>
          </p:cNvPr>
          <p:cNvSpPr>
            <a:spLocks noGrp="1"/>
          </p:cNvSpPr>
          <p:nvPr>
            <p:ph type="body" sz="quarter" idx="12" hasCustomPrompt="1"/>
          </p:nvPr>
        </p:nvSpPr>
        <p:spPr>
          <a:xfrm>
            <a:off x="1257083" y="5177299"/>
            <a:ext cx="6585786" cy="1184940"/>
          </a:xfrm>
          <a:prstGeom prst="rect">
            <a:avLst/>
          </a:prstGeom>
        </p:spPr>
        <p:txBody>
          <a:bodyPr anchor="ctr" anchorCtr="0"/>
          <a:lstStyle>
            <a:lvl1pPr marL="342900" indent="-342900">
              <a:spcBef>
                <a:spcPts val="1200"/>
              </a:spcBef>
              <a:buFontTx/>
              <a:buBlip>
                <a:blip r:embed="rId2">
                  <a:extLst>
                    <a:ext uri="{96DAC541-7B7A-43D3-8B79-37D633B846F1}">
                      <asvg:svgBlip xmlns:asvg="http://schemas.microsoft.com/office/drawing/2016/SVG/main" r:embed="rId3"/>
                    </a:ext>
                  </a:extLst>
                </a:blip>
              </a:buBlip>
              <a:defRPr sz="2600" b="1">
                <a:latin typeface="Gilroy Bold" pitchFamily="2" charset="77"/>
              </a:defRPr>
            </a:lvl1pPr>
            <a:lvl2pPr marL="742950" indent="-285750">
              <a:spcBef>
                <a:spcPts val="600"/>
              </a:spcBef>
              <a:buFont typeface="Arial" panose="020B0604020202020204" pitchFamily="34" charset="0"/>
              <a:buChar char="•"/>
              <a:defRPr sz="2400" b="0" i="0">
                <a:latin typeface="Gilroy" pitchFamily="2" charset="77"/>
              </a:defRPr>
            </a:lvl2pPr>
            <a:lvl3pPr marL="1200150" indent="-285750">
              <a:buClr>
                <a:srgbClr val="1CEDC5"/>
              </a:buClr>
              <a:buFont typeface="Arial" panose="020B0604020202020204" pitchFamily="34" charset="0"/>
              <a:buChar char="•"/>
              <a:defRPr sz="2200" b="0" i="0">
                <a:latin typeface="Gilroy" pitchFamily="2" charset="77"/>
              </a:defRPr>
            </a:lvl3pPr>
          </a:lstStyle>
          <a:p>
            <a:pPr lvl="0"/>
            <a:r>
              <a:rPr lang="fr-FR" dirty="0"/>
              <a:t>Texte premier niveau</a:t>
            </a:r>
          </a:p>
          <a:p>
            <a:pPr lvl="1"/>
            <a:r>
              <a:rPr lang="fr-FR" dirty="0"/>
              <a:t>Texte deuxième niveau</a:t>
            </a:r>
          </a:p>
          <a:p>
            <a:pPr lvl="2"/>
            <a:r>
              <a:rPr lang="fr-FR" dirty="0"/>
              <a:t>Texte troisième niveau</a:t>
            </a:r>
          </a:p>
        </p:txBody>
      </p:sp>
      <p:pic>
        <p:nvPicPr>
          <p:cNvPr id="2" name="Graphique 1">
            <a:extLst>
              <a:ext uri="{FF2B5EF4-FFF2-40B4-BE49-F238E27FC236}">
                <a16:creationId xmlns:a16="http://schemas.microsoft.com/office/drawing/2014/main" id="{7C36113D-E4AF-8B22-192E-14C27E885D7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16303" y="10422343"/>
            <a:ext cx="863758" cy="301422"/>
          </a:xfrm>
          <a:prstGeom prst="rect">
            <a:avLst/>
          </a:prstGeom>
        </p:spPr>
      </p:pic>
    </p:spTree>
    <p:extLst>
      <p:ext uri="{BB962C8B-B14F-4D97-AF65-F5344CB8AC3E}">
        <p14:creationId xmlns:p14="http://schemas.microsoft.com/office/powerpoint/2010/main" val="269032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10807935" y="2702495"/>
            <a:ext cx="8243585" cy="338554"/>
          </a:xfrm>
          <a:prstGeom prst="rect">
            <a:avLst/>
          </a:prstGeom>
        </p:spPr>
        <p:txBody>
          <a:bodyPr wrap="square" lIns="0" tIns="0" rIns="0" bIns="0">
            <a:spAutoFit/>
          </a:bodyPr>
          <a:lstStyle>
            <a:lvl1pPr>
              <a:defRPr sz="2200" b="0" i="0">
                <a:solidFill>
                  <a:schemeClr val="tx1"/>
                </a:solidFill>
                <a:latin typeface="Montserrat"/>
                <a:cs typeface="Montserrat"/>
              </a:defRPr>
            </a:lvl1pPr>
          </a:lstStyle>
          <a:p>
            <a:endParaRPr/>
          </a:p>
        </p:txBody>
      </p:sp>
      <p:sp>
        <p:nvSpPr>
          <p:cNvPr id="9" name="Holder 6">
            <a:extLst>
              <a:ext uri="{FF2B5EF4-FFF2-40B4-BE49-F238E27FC236}">
                <a16:creationId xmlns:a16="http://schemas.microsoft.com/office/drawing/2014/main" id="{88BA3A6D-5FA9-2371-0623-5DF2F3CC85A3}"/>
              </a:ext>
            </a:extLst>
          </p:cNvPr>
          <p:cNvSpPr>
            <a:spLocks noGrp="1"/>
          </p:cNvSpPr>
          <p:nvPr>
            <p:ph type="sldNum" sz="quarter" idx="4"/>
          </p:nvPr>
        </p:nvSpPr>
        <p:spPr>
          <a:xfrm>
            <a:off x="444276" y="10467377"/>
            <a:ext cx="555034" cy="615553"/>
          </a:xfrm>
          <a:prstGeom prst="rect">
            <a:avLst/>
          </a:prstGeom>
        </p:spPr>
        <p:txBody>
          <a:bodyPr lIns="0" tIns="0" rIns="0" bIns="0"/>
          <a:lstStyle>
            <a:lvl1pPr>
              <a:defRPr sz="2000" b="1" i="0">
                <a:solidFill>
                  <a:schemeClr val="tx1"/>
                </a:solidFill>
                <a:latin typeface="Gilroy Bold" pitchFamily="2" charset="77"/>
                <a:cs typeface="Gilroy Bold" pitchFamily="2" charset="77"/>
              </a:defRPr>
            </a:lvl1pPr>
          </a:lstStyle>
          <a:p>
            <a:pPr marL="125108">
              <a:spcBef>
                <a:spcPts val="40"/>
              </a:spcBef>
            </a:pPr>
            <a:fld id="{81D60167-4931-47E6-BA6A-407CBD079E47}" type="slidenum">
              <a:rPr lang="fr-FR" spc="10" smtClean="0"/>
              <a:pPr marL="125108">
                <a:spcBef>
                  <a:spcPts val="40"/>
                </a:spcBef>
              </a:pPr>
              <a:t>‹#›</a:t>
            </a:fld>
            <a:endParaRPr lang="fr-FR" spc="10"/>
          </a:p>
        </p:txBody>
      </p:sp>
      <p:sp>
        <p:nvSpPr>
          <p:cNvPr id="6" name="ZoneTexte 5">
            <a:extLst>
              <a:ext uri="{FF2B5EF4-FFF2-40B4-BE49-F238E27FC236}">
                <a16:creationId xmlns:a16="http://schemas.microsoft.com/office/drawing/2014/main" id="{99338E96-C40E-BB5E-0DCB-1BA8E7DC532E}"/>
              </a:ext>
            </a:extLst>
          </p:cNvPr>
          <p:cNvSpPr txBox="1"/>
          <p:nvPr userDrawn="1"/>
        </p:nvSpPr>
        <p:spPr>
          <a:xfrm>
            <a:off x="1365358" y="10467377"/>
            <a:ext cx="2743417" cy="246221"/>
          </a:xfrm>
          <a:prstGeom prst="rect">
            <a:avLst/>
          </a:prstGeom>
          <a:noFill/>
        </p:spPr>
        <p:txBody>
          <a:bodyPr wrap="square" rtlCol="0">
            <a:spAutoFit/>
          </a:bodyPr>
          <a:lstStyle/>
          <a:p>
            <a:r>
              <a:rPr lang="en-GB" sz="1000" b="0" i="0" cap="all" baseline="0" noProof="0" dirty="0">
                <a:latin typeface="Gilroy" pitchFamily="2" charset="77"/>
              </a:rPr>
              <a:t>DELPH INS SUBSEA 2025</a:t>
            </a:r>
          </a:p>
        </p:txBody>
      </p:sp>
      <p:sp>
        <p:nvSpPr>
          <p:cNvPr id="4" name="Espace réservé du titre 3">
            <a:extLst>
              <a:ext uri="{FF2B5EF4-FFF2-40B4-BE49-F238E27FC236}">
                <a16:creationId xmlns:a16="http://schemas.microsoft.com/office/drawing/2014/main" id="{D1E72047-039D-3FBD-C575-72D9D32BD0DF}"/>
              </a:ext>
            </a:extLst>
          </p:cNvPr>
          <p:cNvSpPr>
            <a:spLocks noGrp="1"/>
          </p:cNvSpPr>
          <p:nvPr>
            <p:ph type="title"/>
          </p:nvPr>
        </p:nvSpPr>
        <p:spPr>
          <a:xfrm>
            <a:off x="1382823" y="601664"/>
            <a:ext cx="17340045" cy="1395412"/>
          </a:xfrm>
          <a:prstGeom prst="rect">
            <a:avLst/>
          </a:prstGeom>
        </p:spPr>
        <p:txBody>
          <a:bodyPr vert="horz" lIns="91440" tIns="45720" rIns="91440" bIns="45720" rtlCol="0" anchor="ctr">
            <a:normAutofit/>
          </a:bodyPr>
          <a:lstStyle/>
          <a:p>
            <a:r>
              <a:rPr lang="fr-FR"/>
              <a:t>Modifiez le style du titre</a:t>
            </a:r>
          </a:p>
        </p:txBody>
      </p:sp>
      <p:pic>
        <p:nvPicPr>
          <p:cNvPr id="5" name="Graphique 15">
            <a:extLst>
              <a:ext uri="{FF2B5EF4-FFF2-40B4-BE49-F238E27FC236}">
                <a16:creationId xmlns:a16="http://schemas.microsoft.com/office/drawing/2014/main" id="{2F7BB2FA-0EA9-96A7-07F8-2F5EE1DB5D07}"/>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11740897" y="-83016"/>
            <a:ext cx="8364792" cy="11481088"/>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66" r:id="rId1"/>
    <p:sldLayoutId id="2147483677" r:id="rId2"/>
    <p:sldLayoutId id="2147483679" r:id="rId3"/>
    <p:sldLayoutId id="2147483667" r:id="rId4"/>
    <p:sldLayoutId id="2147483703" r:id="rId5"/>
    <p:sldLayoutId id="2147483676" r:id="rId6"/>
    <p:sldLayoutId id="2147483668" r:id="rId7"/>
    <p:sldLayoutId id="2147483669" r:id="rId8"/>
    <p:sldLayoutId id="2147483704" r:id="rId9"/>
    <p:sldLayoutId id="2147483670" r:id="rId10"/>
    <p:sldLayoutId id="2147483671" r:id="rId11"/>
    <p:sldLayoutId id="2147483673" r:id="rId12"/>
    <p:sldLayoutId id="2147483675"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Lst>
  <p:hf hdr="0" ftr="0" dt="0"/>
  <p:txStyles>
    <p:titleStyle>
      <a:lvl1pPr>
        <a:defRPr sz="3600" b="1" i="0">
          <a:solidFill>
            <a:schemeClr val="tx1"/>
          </a:solidFill>
          <a:latin typeface="Gilroy Bold" pitchFamily="2" charset="77"/>
          <a:ea typeface="+mj-ea"/>
          <a:cs typeface="+mj-cs"/>
        </a:defRPr>
      </a:lvl1pPr>
    </p:titleStyle>
    <p:bodyStyle>
      <a:lvl1pPr marL="0">
        <a:defRPr>
          <a:latin typeface="Gilroy" pitchFamily="2" charset="77"/>
          <a:ea typeface="+mn-ea"/>
          <a:cs typeface="+mn-cs"/>
        </a:defRPr>
      </a:lvl1pPr>
      <a:lvl2pPr marL="457246">
        <a:defRPr>
          <a:latin typeface="+mn-lt"/>
          <a:ea typeface="+mn-ea"/>
          <a:cs typeface="+mn-cs"/>
        </a:defRPr>
      </a:lvl2pPr>
      <a:lvl3pPr marL="914491">
        <a:defRPr>
          <a:latin typeface="+mn-lt"/>
          <a:ea typeface="+mn-ea"/>
          <a:cs typeface="+mn-cs"/>
        </a:defRPr>
      </a:lvl3pPr>
      <a:lvl4pPr marL="1371737">
        <a:defRPr>
          <a:latin typeface="+mn-lt"/>
          <a:ea typeface="+mn-ea"/>
          <a:cs typeface="+mn-cs"/>
        </a:defRPr>
      </a:lvl4pPr>
      <a:lvl5pPr marL="1828983">
        <a:defRPr>
          <a:latin typeface="+mn-lt"/>
          <a:ea typeface="+mn-ea"/>
          <a:cs typeface="+mn-cs"/>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p:bodyStyle>
    <p:otherStyle>
      <a:lvl1pPr marL="0">
        <a:defRPr>
          <a:latin typeface="+mn-lt"/>
          <a:ea typeface="+mn-ea"/>
          <a:cs typeface="+mn-cs"/>
        </a:defRPr>
      </a:lvl1pPr>
      <a:lvl2pPr marL="457246">
        <a:defRPr>
          <a:latin typeface="+mn-lt"/>
          <a:ea typeface="+mn-ea"/>
          <a:cs typeface="+mn-cs"/>
        </a:defRPr>
      </a:lvl2pPr>
      <a:lvl3pPr marL="914491">
        <a:defRPr>
          <a:latin typeface="+mn-lt"/>
          <a:ea typeface="+mn-ea"/>
          <a:cs typeface="+mn-cs"/>
        </a:defRPr>
      </a:lvl3pPr>
      <a:lvl4pPr marL="1371737">
        <a:defRPr>
          <a:latin typeface="+mn-lt"/>
          <a:ea typeface="+mn-ea"/>
          <a:cs typeface="+mn-cs"/>
        </a:defRPr>
      </a:lvl4pPr>
      <a:lvl5pPr marL="1828983">
        <a:defRPr>
          <a:latin typeface="+mn-lt"/>
          <a:ea typeface="+mn-ea"/>
          <a:cs typeface="+mn-cs"/>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0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5.png"/><Relationship Id="rId1" Type="http://schemas.openxmlformats.org/officeDocument/2006/relationships/slideLayout" Target="../slideLayouts/slideLayout6.xml"/><Relationship Id="rId4" Type="http://schemas.openxmlformats.org/officeDocument/2006/relationships/image" Target="../media/image16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7.png"/><Relationship Id="rId3" Type="http://schemas.openxmlformats.org/officeDocument/2006/relationships/image" Target="../media/image10.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6.png"/><Relationship Id="rId2" Type="http://schemas.openxmlformats.org/officeDocument/2006/relationships/notesSlide" Target="../notesSlides/notesSlide6.xml"/><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5.png"/><Relationship Id="rId5" Type="http://schemas.openxmlformats.org/officeDocument/2006/relationships/image" Target="../media/image37.svg"/><Relationship Id="rId15" Type="http://schemas.openxmlformats.org/officeDocument/2006/relationships/image" Target="../media/image47.png"/><Relationship Id="rId23" Type="http://schemas.microsoft.com/office/2007/relationships/hdphoto" Target="../media/hdphoto1.wdp"/><Relationship Id="rId28" Type="http://schemas.openxmlformats.org/officeDocument/2006/relationships/image" Target="../media/image59.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2.sv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8.png"/><Relationship Id="rId30" Type="http://schemas.openxmlformats.org/officeDocument/2006/relationships/image" Target="../media/image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66.jpg"/><Relationship Id="rId3" Type="http://schemas.microsoft.com/office/2007/relationships/hdphoto" Target="../media/hdphoto2.wdp"/><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4.jpeg"/><Relationship Id="rId11" Type="http://schemas.openxmlformats.org/officeDocument/2006/relationships/image" Target="../media/image10.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12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6.xml"/><Relationship Id="rId4" Type="http://schemas.openxmlformats.org/officeDocument/2006/relationships/image" Target="../media/image177.png"/></Relationships>
</file>

<file path=ppt/slides/_rels/slide12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6.xml"/><Relationship Id="rId4" Type="http://schemas.openxmlformats.org/officeDocument/2006/relationships/image" Target="../media/image18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88.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4.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20.pn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19.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1870.png"/><Relationship Id="rId2" Type="http://schemas.openxmlformats.org/officeDocument/2006/relationships/customXml" Target="../ink/ink1.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2" Type="http://schemas.openxmlformats.org/officeDocument/2006/relationships/image" Target="../media/image228.emf"/><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image" Target="../media/image232.emf"/><Relationship Id="rId1" Type="http://schemas.openxmlformats.org/officeDocument/2006/relationships/slideLayout" Target="../slideLayouts/slideLayout12.xml"/><Relationship Id="rId4" Type="http://schemas.openxmlformats.org/officeDocument/2006/relationships/image" Target="../media/image234.emf"/></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png"/></Relationships>
</file>

<file path=ppt/slides/_rels/slide18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36.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85.jpeg"/><Relationship Id="rId4" Type="http://schemas.openxmlformats.org/officeDocument/2006/relationships/image" Target="../media/image84.jpe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00.png"/><Relationship Id="rId5" Type="http://schemas.openxmlformats.org/officeDocument/2006/relationships/image" Target="../media/image99.jpe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13.jpeg"/><Relationship Id="rId7" Type="http://schemas.openxmlformats.org/officeDocument/2006/relationships/image" Target="../media/image117.png"/><Relationship Id="rId12" Type="http://schemas.openxmlformats.org/officeDocument/2006/relationships/image" Target="../media/image121.png"/><Relationship Id="rId2"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16.png"/><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media/image114.jpeg"/><Relationship Id="rId9"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wnload.exail.com/delph-ins/" TargetMode="Externa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microsoft.com/office/2007/relationships/hdphoto" Target="../media/hdphoto4.wdp"/></Relationships>
</file>

<file path=ppt/slides/_rels/slide6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3.png"/><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124.png"/></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5.png"/><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23.png"/><Relationship Id="rId4" Type="http://schemas.microsoft.com/office/2007/relationships/hdphoto" Target="../media/hdphoto5.wdp"/></Relationships>
</file>

<file path=ppt/slides/_rels/slide6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download.exail.com/delph-ins/" TargetMode="External"/><Relationship Id="rId1" Type="http://schemas.openxmlformats.org/officeDocument/2006/relationships/slideLayout" Target="../slideLayouts/slideLayout5.xml"/><Relationship Id="rId5" Type="http://schemas.openxmlformats.org/officeDocument/2006/relationships/image" Target="../media/image129.png"/><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6.xml"/><Relationship Id="rId6" Type="http://schemas.openxmlformats.org/officeDocument/2006/relationships/image" Target="../media/image121.png"/><Relationship Id="rId5" Type="http://schemas.microsoft.com/office/2007/relationships/hdphoto" Target="../media/hdphoto6.wdp"/><Relationship Id="rId4" Type="http://schemas.openxmlformats.org/officeDocument/2006/relationships/image" Target="../media/image158.png"/></Relationships>
</file>

<file path=ppt/slides/_rels/slide9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6.xml"/><Relationship Id="rId4" Type="http://schemas.openxmlformats.org/officeDocument/2006/relationships/image" Target="../media/image161.png"/></Relationships>
</file>

<file path=ppt/slides/_rels/slide9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70AC20-0B1E-BF4E-915F-74BBE5EA58E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6312" y="4892615"/>
            <a:ext cx="2894680" cy="1047348"/>
          </a:xfrm>
          <a:prstGeom prst="rect">
            <a:avLst/>
          </a:prstGeom>
        </p:spPr>
      </p:pic>
      <p:sp>
        <p:nvSpPr>
          <p:cNvPr id="2" name="Espace réservé du numéro de diapositive 1">
            <a:extLst>
              <a:ext uri="{FF2B5EF4-FFF2-40B4-BE49-F238E27FC236}">
                <a16:creationId xmlns:a16="http://schemas.microsoft.com/office/drawing/2014/main" id="{9B3B74FB-B489-29FA-20CA-AEEDBD77933E}"/>
              </a:ext>
            </a:extLst>
          </p:cNvPr>
          <p:cNvSpPr>
            <a:spLocks noGrp="1"/>
          </p:cNvSpPr>
          <p:nvPr>
            <p:ph type="sldNum" sz="quarter" idx="4294967295"/>
          </p:nvPr>
        </p:nvSpPr>
        <p:spPr>
          <a:xfrm>
            <a:off x="0" y="10468355"/>
            <a:ext cx="554082" cy="614412"/>
          </a:xfrm>
        </p:spPr>
        <p:txBody>
          <a:bodyPr/>
          <a:lstStyle/>
          <a:p>
            <a:pPr marL="125108">
              <a:spcBef>
                <a:spcPts val="40"/>
              </a:spcBef>
            </a:pPr>
            <a:fld id="{81D60167-4931-47E6-BA6A-407CBD079E47}" type="slidenum">
              <a:rPr lang="fr-FR" spc="10"/>
              <a:pPr marL="125108">
                <a:spcBef>
                  <a:spcPts val="40"/>
                </a:spcBef>
              </a:pPr>
              <a:t>1</a:t>
            </a:fld>
            <a:endParaRPr lang="fr-FR" spc="10"/>
          </a:p>
        </p:txBody>
      </p:sp>
    </p:spTree>
    <p:extLst>
      <p:ext uri="{BB962C8B-B14F-4D97-AF65-F5344CB8AC3E}">
        <p14:creationId xmlns:p14="http://schemas.microsoft.com/office/powerpoint/2010/main" val="2719236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4B4F528-A6D7-4FB3-39EE-1CC95BC4D0DA}"/>
              </a:ext>
            </a:extLst>
          </p:cNvPr>
          <p:cNvSpPr>
            <a:spLocks noGrp="1"/>
          </p:cNvSpPr>
          <p:nvPr>
            <p:ph type="sldNum" sz="quarter" idx="4"/>
          </p:nvPr>
        </p:nvSpPr>
        <p:spPr/>
        <p:txBody>
          <a:bodyPr/>
          <a:lstStyle/>
          <a:p>
            <a:pPr marL="125095">
              <a:spcBef>
                <a:spcPts val="40"/>
              </a:spcBef>
            </a:pPr>
            <a:fld id="{81D60167-4931-47E6-BA6A-407CBD079E47}" type="slidenum">
              <a:rPr lang="fr-FR" spc="10"/>
              <a:pPr marL="125095">
                <a:spcBef>
                  <a:spcPts val="40"/>
                </a:spcBef>
              </a:pPr>
              <a:t>10</a:t>
            </a:fld>
            <a:endParaRPr lang="fr-FR" spc="10"/>
          </a:p>
        </p:txBody>
      </p:sp>
      <p:sp>
        <p:nvSpPr>
          <p:cNvPr id="13" name="Titre 1">
            <a:extLst>
              <a:ext uri="{FF2B5EF4-FFF2-40B4-BE49-F238E27FC236}">
                <a16:creationId xmlns:a16="http://schemas.microsoft.com/office/drawing/2014/main" id="{35179485-D456-6F38-385B-A2AD7EC1371A}"/>
              </a:ext>
            </a:extLst>
          </p:cNvPr>
          <p:cNvSpPr txBox="1">
            <a:spLocks/>
          </p:cNvSpPr>
          <p:nvPr/>
        </p:nvSpPr>
        <p:spPr>
          <a:xfrm>
            <a:off x="1638778" y="1006476"/>
            <a:ext cx="9252266" cy="1107996"/>
          </a:xfrm>
          <a:prstGeom prst="rect">
            <a:avLst/>
          </a:prstGeom>
        </p:spPr>
        <p:txBody>
          <a:bodyPr wrap="square" lIns="0" tIns="0" rIns="0" bIns="0">
            <a:spAutoFit/>
          </a:bodyPr>
          <a:lstStyle>
            <a:lvl1pPr>
              <a:defRPr sz="3600" b="1" i="0">
                <a:solidFill>
                  <a:schemeClr val="tx1"/>
                </a:solidFill>
                <a:latin typeface="Gilroy Bold" pitchFamily="2" charset="77"/>
                <a:ea typeface="+mj-ea"/>
                <a:cs typeface="Arial"/>
              </a:defRPr>
            </a:lvl1pPr>
          </a:lstStyle>
          <a:p>
            <a:r>
              <a:rPr lang="fr-FR" sz="7200" dirty="0">
                <a:solidFill>
                  <a:schemeClr val="bg1"/>
                </a:solidFill>
              </a:rPr>
              <a:t>Our expertise</a:t>
            </a:r>
          </a:p>
        </p:txBody>
      </p:sp>
      <p:pic>
        <p:nvPicPr>
          <p:cNvPr id="3" name="Image 2" descr="Une image contenant personne, Technicien, intérieur, machine&#10;&#10;Description générée automatiquement">
            <a:extLst>
              <a:ext uri="{FF2B5EF4-FFF2-40B4-BE49-F238E27FC236}">
                <a16:creationId xmlns:a16="http://schemas.microsoft.com/office/drawing/2014/main" id="{9B36E9D6-233C-F322-6492-2D74B1B90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3437" y="2578203"/>
            <a:ext cx="5955879" cy="3346045"/>
          </a:xfrm>
          <a:prstGeom prst="rect">
            <a:avLst/>
          </a:prstGeom>
        </p:spPr>
      </p:pic>
      <p:pic>
        <p:nvPicPr>
          <p:cNvPr id="5" name="Image 4" descr="Une image contenant capture d’écran, texte&#10;&#10;Description générée automatiquement">
            <a:extLst>
              <a:ext uri="{FF2B5EF4-FFF2-40B4-BE49-F238E27FC236}">
                <a16:creationId xmlns:a16="http://schemas.microsoft.com/office/drawing/2014/main" id="{05A19751-FAE4-AF66-4094-0BC192232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697" y="2581010"/>
            <a:ext cx="5966556" cy="3352044"/>
          </a:xfrm>
          <a:prstGeom prst="rect">
            <a:avLst/>
          </a:prstGeom>
        </p:spPr>
      </p:pic>
      <p:pic>
        <p:nvPicPr>
          <p:cNvPr id="7" name="Image 6" descr="Une image contenant machine, ingénierie, intérieur, avion&#10;&#10;Description générée automatiquement">
            <a:extLst>
              <a:ext uri="{FF2B5EF4-FFF2-40B4-BE49-F238E27FC236}">
                <a16:creationId xmlns:a16="http://schemas.microsoft.com/office/drawing/2014/main" id="{A9F895BD-DFAD-11D0-73C4-6A4B92B3D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697" y="6185691"/>
            <a:ext cx="5965766" cy="3351600"/>
          </a:xfrm>
          <a:prstGeom prst="rect">
            <a:avLst/>
          </a:prstGeom>
        </p:spPr>
      </p:pic>
      <p:pic>
        <p:nvPicPr>
          <p:cNvPr id="10" name="Image 9">
            <a:extLst>
              <a:ext uri="{FF2B5EF4-FFF2-40B4-BE49-F238E27FC236}">
                <a16:creationId xmlns:a16="http://schemas.microsoft.com/office/drawing/2014/main" id="{BD98D5C2-2D00-DFCF-3505-7841FABEB2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0607" y="6185691"/>
            <a:ext cx="5959384" cy="3351600"/>
          </a:xfrm>
          <a:prstGeom prst="rect">
            <a:avLst/>
          </a:prstGeom>
        </p:spPr>
      </p:pic>
    </p:spTree>
    <p:extLst>
      <p:ext uri="{BB962C8B-B14F-4D97-AF65-F5344CB8AC3E}">
        <p14:creationId xmlns:p14="http://schemas.microsoft.com/office/powerpoint/2010/main" val="16575768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A63E4-F09C-2539-7442-6A0C7DA1F7C7}"/>
              </a:ext>
            </a:extLst>
          </p:cNvPr>
          <p:cNvSpPr>
            <a:spLocks noGrp="1"/>
          </p:cNvSpPr>
          <p:nvPr>
            <p:ph type="title"/>
          </p:nvPr>
        </p:nvSpPr>
        <p:spPr/>
        <p:txBody>
          <a:bodyPr>
            <a:normAutofit fontScale="90000"/>
          </a:bodyPr>
          <a:lstStyle/>
          <a:p>
            <a:r>
              <a:rPr lang="en-GB"/>
              <a:t>Minimum standard deviation instructions</a:t>
            </a:r>
            <a:endParaRPr lang="en-NL"/>
          </a:p>
        </p:txBody>
      </p:sp>
      <p:sp>
        <p:nvSpPr>
          <p:cNvPr id="3" name="Slide Number Placeholder 2">
            <a:extLst>
              <a:ext uri="{FF2B5EF4-FFF2-40B4-BE49-F238E27FC236}">
                <a16:creationId xmlns:a16="http://schemas.microsoft.com/office/drawing/2014/main" id="{8E796B6F-4891-D593-6A52-285E20311BF4}"/>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100</a:t>
            </a:fld>
            <a:endParaRPr lang="fr-FR" spc="10"/>
          </a:p>
        </p:txBody>
      </p:sp>
      <p:sp>
        <p:nvSpPr>
          <p:cNvPr id="4" name="Text Placeholder 3">
            <a:extLst>
              <a:ext uri="{FF2B5EF4-FFF2-40B4-BE49-F238E27FC236}">
                <a16:creationId xmlns:a16="http://schemas.microsoft.com/office/drawing/2014/main" id="{A058369B-F2A2-EC2A-2C9B-F56C35912872}"/>
              </a:ext>
            </a:extLst>
          </p:cNvPr>
          <p:cNvSpPr>
            <a:spLocks noGrp="1"/>
          </p:cNvSpPr>
          <p:nvPr>
            <p:ph type="body" sz="quarter" idx="13"/>
          </p:nvPr>
        </p:nvSpPr>
        <p:spPr/>
        <p:txBody>
          <a:bodyPr/>
          <a:lstStyle/>
          <a:p>
            <a:pPr marL="0" indent="0">
              <a:buNone/>
            </a:pPr>
            <a:r>
              <a:rPr lang="en-GB"/>
              <a:t>The « minimum sd » instructions allows to specifies that the standard deviation of a sensor must not be inferior to a given threshold. </a:t>
            </a:r>
          </a:p>
          <a:p>
            <a:endParaRPr lang="en-GB"/>
          </a:p>
          <a:p>
            <a:pPr marL="0" indent="0">
              <a:buNone/>
            </a:pPr>
            <a:r>
              <a:rPr lang="en-GB"/>
              <a:t>This feature helps to apply a « reasonable » value when the standard deviation given by the sensor is too optimistic. It allows also for example to take into account the uncertainty associated with the measurement of lever arms.</a:t>
            </a:r>
          </a:p>
          <a:p>
            <a:endParaRPr lang="en-GB"/>
          </a:p>
          <a:p>
            <a:pPr marL="0" indent="0">
              <a:buNone/>
            </a:pPr>
            <a:r>
              <a:rPr lang="en-GB"/>
              <a:t>As for the operating modes:</a:t>
            </a:r>
          </a:p>
          <a:p>
            <a:r>
              <a:rPr lang="en-GB"/>
              <a:t>several instructions of deviation may be combined,</a:t>
            </a:r>
          </a:p>
          <a:p>
            <a:r>
              <a:rPr lang="en-GB"/>
              <a:t>an instruction applies over a period,</a:t>
            </a:r>
          </a:p>
          <a:p>
            <a:r>
              <a:rPr lang="en-GB"/>
              <a:t>an instruction may be restricted to an axis (GNSS, USBL and DVL).</a:t>
            </a:r>
          </a:p>
          <a:p>
            <a:endParaRPr lang="en-NL"/>
          </a:p>
        </p:txBody>
      </p:sp>
      <p:pic>
        <p:nvPicPr>
          <p:cNvPr id="8" name="Picture 7">
            <a:extLst>
              <a:ext uri="{FF2B5EF4-FFF2-40B4-BE49-F238E27FC236}">
                <a16:creationId xmlns:a16="http://schemas.microsoft.com/office/drawing/2014/main" id="{B0CDF7EB-78A2-248E-A16A-AEF2818BDAFF}"/>
              </a:ext>
            </a:extLst>
          </p:cNvPr>
          <p:cNvPicPr>
            <a:picLocks noChangeAspect="1"/>
          </p:cNvPicPr>
          <p:nvPr/>
        </p:nvPicPr>
        <p:blipFill>
          <a:blip r:embed="rId2"/>
          <a:stretch>
            <a:fillRect/>
          </a:stretch>
        </p:blipFill>
        <p:spPr>
          <a:xfrm>
            <a:off x="11805583" y="5623377"/>
            <a:ext cx="5613862" cy="2698509"/>
          </a:xfrm>
          <a:prstGeom prst="rect">
            <a:avLst/>
          </a:prstGeom>
        </p:spPr>
      </p:pic>
    </p:spTree>
    <p:extLst>
      <p:ext uri="{BB962C8B-B14F-4D97-AF65-F5344CB8AC3E}">
        <p14:creationId xmlns:p14="http://schemas.microsoft.com/office/powerpoint/2010/main" val="36113881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C057F-9409-FDDC-FF0A-48D5C90ED0C9}"/>
              </a:ext>
            </a:extLst>
          </p:cNvPr>
          <p:cNvSpPr>
            <a:spLocks noGrp="1"/>
          </p:cNvSpPr>
          <p:nvPr>
            <p:ph type="title"/>
          </p:nvPr>
        </p:nvSpPr>
        <p:spPr/>
        <p:txBody>
          <a:bodyPr>
            <a:normAutofit fontScale="90000"/>
          </a:bodyPr>
          <a:lstStyle/>
          <a:p>
            <a:r>
              <a:rPr lang="en-GB"/>
              <a:t>Minimum standard deviation instructions</a:t>
            </a:r>
            <a:endParaRPr lang="en-NL"/>
          </a:p>
        </p:txBody>
      </p:sp>
      <p:sp>
        <p:nvSpPr>
          <p:cNvPr id="3" name="Slide Number Placeholder 2">
            <a:extLst>
              <a:ext uri="{FF2B5EF4-FFF2-40B4-BE49-F238E27FC236}">
                <a16:creationId xmlns:a16="http://schemas.microsoft.com/office/drawing/2014/main" id="{A9BF67CB-9024-8010-2BD8-484B15B1306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101</a:t>
            </a:fld>
            <a:endParaRPr lang="fr-FR" spc="10"/>
          </a:p>
        </p:txBody>
      </p:sp>
      <p:sp>
        <p:nvSpPr>
          <p:cNvPr id="4" name="Text Placeholder 3">
            <a:extLst>
              <a:ext uri="{FF2B5EF4-FFF2-40B4-BE49-F238E27FC236}">
                <a16:creationId xmlns:a16="http://schemas.microsoft.com/office/drawing/2014/main" id="{CDE878E3-B347-973D-0449-1D1D43F6FD28}"/>
              </a:ext>
            </a:extLst>
          </p:cNvPr>
          <p:cNvSpPr>
            <a:spLocks noGrp="1"/>
          </p:cNvSpPr>
          <p:nvPr>
            <p:ph type="body" sz="quarter" idx="13"/>
          </p:nvPr>
        </p:nvSpPr>
        <p:spPr>
          <a:xfrm>
            <a:off x="1245289" y="2755392"/>
            <a:ext cx="18134771" cy="4084223"/>
          </a:xfrm>
        </p:spPr>
        <p:txBody>
          <a:bodyPr/>
          <a:lstStyle/>
          <a:p>
            <a:pPr marL="0" indent="0">
              <a:buNone/>
            </a:pPr>
            <a:r>
              <a:rPr lang="en-GB" dirty="0"/>
              <a:t>The « minimum </a:t>
            </a:r>
            <a:r>
              <a:rPr lang="en-GB" dirty="0" err="1"/>
              <a:t>sd</a:t>
            </a:r>
            <a:r>
              <a:rPr lang="en-GB" dirty="0"/>
              <a:t> » instructions allows to specifies that the standard deviation of a sensor must not be inferior to a given threshold. </a:t>
            </a:r>
          </a:p>
          <a:p>
            <a:endParaRPr lang="en-GB" dirty="0"/>
          </a:p>
          <a:p>
            <a:pPr marL="0" indent="0">
              <a:buNone/>
            </a:pPr>
            <a:r>
              <a:rPr lang="en-GB" dirty="0"/>
              <a:t>This feature helps to apply a « reasonable » value when the standard deviation given by the sensor is too optimistic. It allows also for example to take into account the uncertainty associated with the measurement of lever arms.</a:t>
            </a:r>
          </a:p>
          <a:p>
            <a:endParaRPr lang="en-GB" dirty="0"/>
          </a:p>
          <a:p>
            <a:pPr marL="0" indent="0">
              <a:buNone/>
            </a:pPr>
            <a:r>
              <a:rPr lang="en-GB" dirty="0"/>
              <a:t>As for the operating modes:</a:t>
            </a:r>
          </a:p>
          <a:p>
            <a:r>
              <a:rPr lang="en-GB" dirty="0"/>
              <a:t>several instructions of deviation may be combined,</a:t>
            </a:r>
          </a:p>
          <a:p>
            <a:r>
              <a:rPr lang="en-GB" dirty="0"/>
              <a:t>an instruction may be restricted to an axis</a:t>
            </a:r>
          </a:p>
          <a:p>
            <a:r>
              <a:rPr lang="en-GB" dirty="0"/>
              <a:t>an instruction applies over a period,</a:t>
            </a:r>
          </a:p>
          <a:p>
            <a:endParaRPr lang="en-NL" dirty="0"/>
          </a:p>
        </p:txBody>
      </p:sp>
      <p:grpSp>
        <p:nvGrpSpPr>
          <p:cNvPr id="38" name="Group 37">
            <a:extLst>
              <a:ext uri="{FF2B5EF4-FFF2-40B4-BE49-F238E27FC236}">
                <a16:creationId xmlns:a16="http://schemas.microsoft.com/office/drawing/2014/main" id="{4AD5649C-DF92-017E-B29D-D92EBA75716D}"/>
              </a:ext>
            </a:extLst>
          </p:cNvPr>
          <p:cNvGrpSpPr/>
          <p:nvPr/>
        </p:nvGrpSpPr>
        <p:grpSpPr>
          <a:xfrm>
            <a:off x="4788446" y="6973234"/>
            <a:ext cx="8751665" cy="4120392"/>
            <a:chOff x="10520536" y="6377836"/>
            <a:chExt cx="8216765" cy="3777088"/>
          </a:xfrm>
        </p:grpSpPr>
        <p:cxnSp>
          <p:nvCxnSpPr>
            <p:cNvPr id="26" name="Straight Connector 25">
              <a:extLst>
                <a:ext uri="{FF2B5EF4-FFF2-40B4-BE49-F238E27FC236}">
                  <a16:creationId xmlns:a16="http://schemas.microsoft.com/office/drawing/2014/main" id="{D35527E2-AA44-F3C7-A31A-B7A6EF87AC26}"/>
                </a:ext>
              </a:extLst>
            </p:cNvPr>
            <p:cNvCxnSpPr>
              <a:cxnSpLocks/>
            </p:cNvCxnSpPr>
            <p:nvPr/>
          </p:nvCxnSpPr>
          <p:spPr>
            <a:xfrm>
              <a:off x="12033250" y="8483723"/>
              <a:ext cx="1116000" cy="0"/>
            </a:xfrm>
            <a:prstGeom prst="line">
              <a:avLst/>
            </a:prstGeom>
            <a:ln w="19050">
              <a:solidFill>
                <a:srgbClr val="02FFDB"/>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485327E8-A985-956A-2196-0C200B6D2383}"/>
                </a:ext>
              </a:extLst>
            </p:cNvPr>
            <p:cNvGrpSpPr/>
            <p:nvPr/>
          </p:nvGrpSpPr>
          <p:grpSpPr>
            <a:xfrm>
              <a:off x="10520536" y="6377836"/>
              <a:ext cx="8216765" cy="3777088"/>
              <a:chOff x="10520536" y="6377836"/>
              <a:chExt cx="8216765" cy="3777088"/>
            </a:xfrm>
          </p:grpSpPr>
          <p:grpSp>
            <p:nvGrpSpPr>
              <p:cNvPr id="35" name="Group 34">
                <a:extLst>
                  <a:ext uri="{FF2B5EF4-FFF2-40B4-BE49-F238E27FC236}">
                    <a16:creationId xmlns:a16="http://schemas.microsoft.com/office/drawing/2014/main" id="{CF0B3E25-241B-5E66-47FA-1D5FF4B861CA}"/>
                  </a:ext>
                </a:extLst>
              </p:cNvPr>
              <p:cNvGrpSpPr/>
              <p:nvPr/>
            </p:nvGrpSpPr>
            <p:grpSpPr>
              <a:xfrm>
                <a:off x="10520536" y="6387363"/>
                <a:ext cx="8208291" cy="3767561"/>
                <a:chOff x="10520536" y="6387363"/>
                <a:chExt cx="8208291" cy="3767561"/>
              </a:xfrm>
            </p:grpSpPr>
            <p:cxnSp>
              <p:nvCxnSpPr>
                <p:cNvPr id="32" name="Straight Connector 31">
                  <a:extLst>
                    <a:ext uri="{FF2B5EF4-FFF2-40B4-BE49-F238E27FC236}">
                      <a16:creationId xmlns:a16="http://schemas.microsoft.com/office/drawing/2014/main" id="{08AC76BE-6FB3-5FCB-00DD-C5474BF2E988}"/>
                    </a:ext>
                  </a:extLst>
                </p:cNvPr>
                <p:cNvCxnSpPr>
                  <a:cxnSpLocks/>
                </p:cNvCxnSpPr>
                <p:nvPr/>
              </p:nvCxnSpPr>
              <p:spPr>
                <a:xfrm>
                  <a:off x="10961301" y="8482805"/>
                  <a:ext cx="57600" cy="0"/>
                </a:xfrm>
                <a:prstGeom prst="line">
                  <a:avLst/>
                </a:prstGeom>
                <a:ln w="19050">
                  <a:solidFill>
                    <a:srgbClr val="02FFDB"/>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5CD9DEA-1320-6B66-3B3F-817A14484878}"/>
                    </a:ext>
                  </a:extLst>
                </p:cNvPr>
                <p:cNvGrpSpPr/>
                <p:nvPr/>
              </p:nvGrpSpPr>
              <p:grpSpPr>
                <a:xfrm>
                  <a:off x="10520536" y="6387363"/>
                  <a:ext cx="8208291" cy="3767561"/>
                  <a:chOff x="548354" y="1920874"/>
                  <a:chExt cx="8208291" cy="3767561"/>
                </a:xfrm>
              </p:grpSpPr>
              <p:sp>
                <p:nvSpPr>
                  <p:cNvPr id="19" name="Freeform: Shape 18">
                    <a:extLst>
                      <a:ext uri="{FF2B5EF4-FFF2-40B4-BE49-F238E27FC236}">
                        <a16:creationId xmlns:a16="http://schemas.microsoft.com/office/drawing/2014/main" id="{83594420-DB8A-BB57-0AE9-6C05A4C6B0DC}"/>
                      </a:ext>
                    </a:extLst>
                  </p:cNvPr>
                  <p:cNvSpPr/>
                  <p:nvPr/>
                </p:nvSpPr>
                <p:spPr>
                  <a:xfrm>
                    <a:off x="999230" y="1920874"/>
                    <a:ext cx="7757415" cy="3247749"/>
                  </a:xfrm>
                  <a:custGeom>
                    <a:avLst/>
                    <a:gdLst>
                      <a:gd name="connsiteX0" fmla="*/ 0 w 5589767"/>
                      <a:gd name="connsiteY0" fmla="*/ 1352748 h 1966147"/>
                      <a:gd name="connsiteX1" fmla="*/ 500933 w 5589767"/>
                      <a:gd name="connsiteY1" fmla="*/ 525812 h 1966147"/>
                      <a:gd name="connsiteX2" fmla="*/ 1081378 w 5589767"/>
                      <a:gd name="connsiteY2" fmla="*/ 1964998 h 1966147"/>
                      <a:gd name="connsiteX3" fmla="*/ 1940119 w 5589767"/>
                      <a:gd name="connsiteY3" fmla="*/ 780254 h 1966147"/>
                      <a:gd name="connsiteX4" fmla="*/ 2870421 w 5589767"/>
                      <a:gd name="connsiteY4" fmla="*/ 1472017 h 1966147"/>
                      <a:gd name="connsiteX5" fmla="*/ 3482672 w 5589767"/>
                      <a:gd name="connsiteY5" fmla="*/ 947231 h 1966147"/>
                      <a:gd name="connsiteX6" fmla="*/ 3562185 w 5589767"/>
                      <a:gd name="connsiteY6" fmla="*/ 8977 h 1966147"/>
                      <a:gd name="connsiteX7" fmla="*/ 3776870 w 5589767"/>
                      <a:gd name="connsiteY7" fmla="*/ 1559482 h 1966147"/>
                      <a:gd name="connsiteX8" fmla="*/ 4778734 w 5589767"/>
                      <a:gd name="connsiteY8" fmla="*/ 979036 h 1966147"/>
                      <a:gd name="connsiteX9" fmla="*/ 5589767 w 5589767"/>
                      <a:gd name="connsiteY9" fmla="*/ 939280 h 196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9767" h="1966147">
                        <a:moveTo>
                          <a:pt x="0" y="1352748"/>
                        </a:moveTo>
                        <a:cubicBezTo>
                          <a:pt x="160351" y="888259"/>
                          <a:pt x="320703" y="423770"/>
                          <a:pt x="500933" y="525812"/>
                        </a:cubicBezTo>
                        <a:cubicBezTo>
                          <a:pt x="681163" y="627854"/>
                          <a:pt x="841514" y="1922591"/>
                          <a:pt x="1081378" y="1964998"/>
                        </a:cubicBezTo>
                        <a:cubicBezTo>
                          <a:pt x="1321242" y="2007405"/>
                          <a:pt x="1641945" y="862417"/>
                          <a:pt x="1940119" y="780254"/>
                        </a:cubicBezTo>
                        <a:cubicBezTo>
                          <a:pt x="2238293" y="698091"/>
                          <a:pt x="2613329" y="1444187"/>
                          <a:pt x="2870421" y="1472017"/>
                        </a:cubicBezTo>
                        <a:cubicBezTo>
                          <a:pt x="3127513" y="1499847"/>
                          <a:pt x="3367378" y="1191071"/>
                          <a:pt x="3482672" y="947231"/>
                        </a:cubicBezTo>
                        <a:cubicBezTo>
                          <a:pt x="3597966" y="703391"/>
                          <a:pt x="3513152" y="-93065"/>
                          <a:pt x="3562185" y="8977"/>
                        </a:cubicBezTo>
                        <a:cubicBezTo>
                          <a:pt x="3611218" y="111019"/>
                          <a:pt x="3574112" y="1397806"/>
                          <a:pt x="3776870" y="1559482"/>
                        </a:cubicBezTo>
                        <a:cubicBezTo>
                          <a:pt x="3979628" y="1721158"/>
                          <a:pt x="4476585" y="1082403"/>
                          <a:pt x="4778734" y="979036"/>
                        </a:cubicBezTo>
                        <a:cubicBezTo>
                          <a:pt x="5080883" y="875669"/>
                          <a:pt x="5430741" y="926028"/>
                          <a:pt x="5589767" y="939280"/>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7" tIns="45724" rIns="91447" bIns="45724" numCol="1" spcCol="0" rtlCol="0" fromWordArt="0" anchor="ctr" anchorCtr="0" forceAA="0" compatLnSpc="1">
                    <a:prstTxWarp prst="textNoShape">
                      <a:avLst/>
                    </a:prstTxWarp>
                    <a:noAutofit/>
                  </a:bodyPr>
                  <a:lstStyle/>
                  <a:p>
                    <a:endParaRPr lang="en-NL"/>
                  </a:p>
                </p:txBody>
              </p:sp>
              <p:cxnSp>
                <p:nvCxnSpPr>
                  <p:cNvPr id="21" name="Straight Connector 20">
                    <a:extLst>
                      <a:ext uri="{FF2B5EF4-FFF2-40B4-BE49-F238E27FC236}">
                        <a16:creationId xmlns:a16="http://schemas.microsoft.com/office/drawing/2014/main" id="{1883B232-8E3C-695E-7585-240DF59DFBA9}"/>
                      </a:ext>
                    </a:extLst>
                  </p:cNvPr>
                  <p:cNvCxnSpPr>
                    <a:cxnSpLocks/>
                  </p:cNvCxnSpPr>
                  <p:nvPr/>
                </p:nvCxnSpPr>
                <p:spPr>
                  <a:xfrm flipH="1">
                    <a:off x="999230" y="5349875"/>
                    <a:ext cx="77574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CE2E791-DB90-F501-70FB-C08671E45C51}"/>
                      </a:ext>
                    </a:extLst>
                  </p:cNvPr>
                  <p:cNvSpPr txBox="1"/>
                  <p:nvPr/>
                </p:nvSpPr>
                <p:spPr>
                  <a:xfrm rot="16200000">
                    <a:off x="444241" y="2770361"/>
                    <a:ext cx="554986" cy="346759"/>
                  </a:xfrm>
                  <a:prstGeom prst="rect">
                    <a:avLst/>
                  </a:prstGeom>
                  <a:noFill/>
                </p:spPr>
                <p:txBody>
                  <a:bodyPr wrap="square" rtlCol="0">
                    <a:spAutoFit/>
                  </a:bodyPr>
                  <a:lstStyle/>
                  <a:p>
                    <a:r>
                      <a:rPr lang="en-GB"/>
                      <a:t>SD</a:t>
                    </a:r>
                    <a:endParaRPr lang="en-NL"/>
                  </a:p>
                </p:txBody>
              </p:sp>
              <p:sp>
                <p:nvSpPr>
                  <p:cNvPr id="23" name="TextBox 22">
                    <a:extLst>
                      <a:ext uri="{FF2B5EF4-FFF2-40B4-BE49-F238E27FC236}">
                        <a16:creationId xmlns:a16="http://schemas.microsoft.com/office/drawing/2014/main" id="{2E16DA51-9080-4763-CCBE-3DF875190126}"/>
                      </a:ext>
                    </a:extLst>
                  </p:cNvPr>
                  <p:cNvSpPr txBox="1"/>
                  <p:nvPr/>
                </p:nvSpPr>
                <p:spPr>
                  <a:xfrm>
                    <a:off x="4374323" y="5349875"/>
                    <a:ext cx="1007227" cy="338560"/>
                  </a:xfrm>
                  <a:prstGeom prst="rect">
                    <a:avLst/>
                  </a:prstGeom>
                  <a:noFill/>
                </p:spPr>
                <p:txBody>
                  <a:bodyPr wrap="square" rtlCol="0">
                    <a:spAutoFit/>
                  </a:bodyPr>
                  <a:lstStyle/>
                  <a:p>
                    <a:r>
                      <a:rPr lang="en-GB"/>
                      <a:t>Time</a:t>
                    </a:r>
                    <a:endParaRPr lang="en-NL"/>
                  </a:p>
                </p:txBody>
              </p:sp>
              <p:cxnSp>
                <p:nvCxnSpPr>
                  <p:cNvPr id="20" name="Straight Connector 19">
                    <a:extLst>
                      <a:ext uri="{FF2B5EF4-FFF2-40B4-BE49-F238E27FC236}">
                        <a16:creationId xmlns:a16="http://schemas.microsoft.com/office/drawing/2014/main" id="{F0AC45CE-E9BA-91F5-F2CE-F28B537FD53E}"/>
                      </a:ext>
                    </a:extLst>
                  </p:cNvPr>
                  <p:cNvCxnSpPr>
                    <a:cxnSpLocks/>
                  </p:cNvCxnSpPr>
                  <p:nvPr/>
                </p:nvCxnSpPr>
                <p:spPr>
                  <a:xfrm flipH="1">
                    <a:off x="999230" y="2073275"/>
                    <a:ext cx="1" cy="3276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396863A5-2292-55F9-8372-A2A2D97C8B49}"/>
                  </a:ext>
                </a:extLst>
              </p:cNvPr>
              <p:cNvGrpSpPr/>
              <p:nvPr/>
            </p:nvGrpSpPr>
            <p:grpSpPr>
              <a:xfrm>
                <a:off x="10961301" y="6377836"/>
                <a:ext cx="7776000" cy="2107474"/>
                <a:chOff x="10961301" y="6377836"/>
                <a:chExt cx="7776000" cy="2107474"/>
              </a:xfrm>
            </p:grpSpPr>
            <p:pic>
              <p:nvPicPr>
                <p:cNvPr id="24" name="Picture 23">
                  <a:extLst>
                    <a:ext uri="{FF2B5EF4-FFF2-40B4-BE49-F238E27FC236}">
                      <a16:creationId xmlns:a16="http://schemas.microsoft.com/office/drawing/2014/main" id="{A93B96C3-2721-083E-AC96-2462234B5DA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35555"/>
                <a:stretch/>
              </p:blipFill>
              <p:spPr bwMode="auto">
                <a:xfrm>
                  <a:off x="10961301" y="6377836"/>
                  <a:ext cx="7776000" cy="2105887"/>
                </a:xfrm>
                <a:prstGeom prst="rect">
                  <a:avLst/>
                </a:prstGeom>
                <a:noFill/>
                <a:ln>
                  <a:noFill/>
                </a:ln>
                <a:extLst>
                  <a:ext uri="{53640926-AAD7-44D8-BBD7-CCE9431645EC}">
                    <a14:shadowObscured xmlns:a14="http://schemas.microsoft.com/office/drawing/2010/main"/>
                  </a:ext>
                </a:extLst>
              </p:spPr>
            </p:pic>
            <p:cxnSp>
              <p:nvCxnSpPr>
                <p:cNvPr id="28" name="Straight Connector 27">
                  <a:extLst>
                    <a:ext uri="{FF2B5EF4-FFF2-40B4-BE49-F238E27FC236}">
                      <a16:creationId xmlns:a16="http://schemas.microsoft.com/office/drawing/2014/main" id="{C38DC301-522D-DED5-49E6-C85139429297}"/>
                    </a:ext>
                  </a:extLst>
                </p:cNvPr>
                <p:cNvCxnSpPr>
                  <a:cxnSpLocks/>
                </p:cNvCxnSpPr>
                <p:nvPr/>
              </p:nvCxnSpPr>
              <p:spPr>
                <a:xfrm flipV="1">
                  <a:off x="14562136" y="8483723"/>
                  <a:ext cx="946800" cy="1587"/>
                </a:xfrm>
                <a:prstGeom prst="line">
                  <a:avLst/>
                </a:prstGeom>
                <a:ln w="19050">
                  <a:solidFill>
                    <a:srgbClr val="02FFD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A865C47-F4CE-4A64-37DF-635CC008F502}"/>
                    </a:ext>
                  </a:extLst>
                </p:cNvPr>
                <p:cNvCxnSpPr>
                  <a:cxnSpLocks/>
                </p:cNvCxnSpPr>
                <p:nvPr/>
              </p:nvCxnSpPr>
              <p:spPr>
                <a:xfrm>
                  <a:off x="16059945" y="8482805"/>
                  <a:ext cx="972000" cy="0"/>
                </a:xfrm>
                <a:prstGeom prst="line">
                  <a:avLst/>
                </a:prstGeom>
                <a:ln w="19050">
                  <a:solidFill>
                    <a:srgbClr val="02FFDB"/>
                  </a:solidFill>
                </a:ln>
              </p:spPr>
              <p:style>
                <a:lnRef idx="1">
                  <a:schemeClr val="accent1"/>
                </a:lnRef>
                <a:fillRef idx="0">
                  <a:schemeClr val="accent1"/>
                </a:fillRef>
                <a:effectRef idx="0">
                  <a:schemeClr val="accent1"/>
                </a:effectRef>
                <a:fontRef idx="minor">
                  <a:schemeClr val="tx1"/>
                </a:fontRef>
              </p:style>
            </p:cxnSp>
          </p:grpSp>
        </p:grpSp>
      </p:grpSp>
      <p:pic>
        <p:nvPicPr>
          <p:cNvPr id="40" name="Picture 39">
            <a:extLst>
              <a:ext uri="{FF2B5EF4-FFF2-40B4-BE49-F238E27FC236}">
                <a16:creationId xmlns:a16="http://schemas.microsoft.com/office/drawing/2014/main" id="{74066B24-9579-906D-FEDF-CE7F03B670D2}"/>
              </a:ext>
            </a:extLst>
          </p:cNvPr>
          <p:cNvPicPr>
            <a:picLocks noChangeAspect="1"/>
          </p:cNvPicPr>
          <p:nvPr/>
        </p:nvPicPr>
        <p:blipFill>
          <a:blip r:embed="rId4"/>
          <a:stretch>
            <a:fillRect/>
          </a:stretch>
        </p:blipFill>
        <p:spPr>
          <a:xfrm>
            <a:off x="1213243" y="8174153"/>
            <a:ext cx="3575203" cy="1718553"/>
          </a:xfrm>
          <a:prstGeom prst="rect">
            <a:avLst/>
          </a:prstGeom>
        </p:spPr>
      </p:pic>
    </p:spTree>
    <p:extLst>
      <p:ext uri="{BB962C8B-B14F-4D97-AF65-F5344CB8AC3E}">
        <p14:creationId xmlns:p14="http://schemas.microsoft.com/office/powerpoint/2010/main" val="31175952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0DB1BC-988C-F798-CC16-A21D71AFB6AC}"/>
              </a:ext>
            </a:extLst>
          </p:cNvPr>
          <p:cNvSpPr/>
          <p:nvPr/>
        </p:nvSpPr>
        <p:spPr>
          <a:xfrm>
            <a:off x="11553092" y="-175846"/>
            <a:ext cx="9020908" cy="121861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6A10FC-9247-B777-F2E1-A496C261487F}"/>
              </a:ext>
            </a:extLst>
          </p:cNvPr>
          <p:cNvSpPr>
            <a:spLocks noGrp="1"/>
          </p:cNvSpPr>
          <p:nvPr>
            <p:ph type="title"/>
          </p:nvPr>
        </p:nvSpPr>
        <p:spPr/>
        <p:txBody>
          <a:bodyPr>
            <a:normAutofit fontScale="90000"/>
          </a:bodyPr>
          <a:lstStyle/>
          <a:p>
            <a:r>
              <a:rPr lang="en-GB"/>
              <a:t>Maximum standard deviation instructions</a:t>
            </a:r>
            <a:endParaRPr lang="en-NL"/>
          </a:p>
        </p:txBody>
      </p:sp>
      <p:sp>
        <p:nvSpPr>
          <p:cNvPr id="3" name="Slide Number Placeholder 2">
            <a:extLst>
              <a:ext uri="{FF2B5EF4-FFF2-40B4-BE49-F238E27FC236}">
                <a16:creationId xmlns:a16="http://schemas.microsoft.com/office/drawing/2014/main" id="{1A46074C-8BD8-4F1E-8304-5785DEF85C6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102</a:t>
            </a:fld>
            <a:endParaRPr lang="fr-FR" spc="10"/>
          </a:p>
        </p:txBody>
      </p:sp>
      <p:sp>
        <p:nvSpPr>
          <p:cNvPr id="4" name="Text Placeholder 3">
            <a:extLst>
              <a:ext uri="{FF2B5EF4-FFF2-40B4-BE49-F238E27FC236}">
                <a16:creationId xmlns:a16="http://schemas.microsoft.com/office/drawing/2014/main" id="{CB1E1FE3-5AAB-5EA4-F9A1-43FAC6AE19FE}"/>
              </a:ext>
            </a:extLst>
          </p:cNvPr>
          <p:cNvSpPr>
            <a:spLocks noGrp="1"/>
          </p:cNvSpPr>
          <p:nvPr>
            <p:ph type="body" sz="quarter" idx="13"/>
          </p:nvPr>
        </p:nvSpPr>
        <p:spPr/>
        <p:txBody>
          <a:bodyPr/>
          <a:lstStyle/>
          <a:p>
            <a:r>
              <a:rPr lang="en-GB"/>
              <a:t>You can set the threshold of the standard deviation to a maximum value.</a:t>
            </a:r>
          </a:p>
          <a:p>
            <a:r>
              <a:rPr lang="en-GB"/>
              <a:t>When the SD exceeds this value it will reject the data</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NL"/>
          </a:p>
        </p:txBody>
      </p:sp>
      <p:grpSp>
        <p:nvGrpSpPr>
          <p:cNvPr id="8" name="Group 7">
            <a:extLst>
              <a:ext uri="{FF2B5EF4-FFF2-40B4-BE49-F238E27FC236}">
                <a16:creationId xmlns:a16="http://schemas.microsoft.com/office/drawing/2014/main" id="{60589B97-2AA7-1F8A-2DC1-26B814BF107E}"/>
              </a:ext>
            </a:extLst>
          </p:cNvPr>
          <p:cNvGrpSpPr/>
          <p:nvPr/>
        </p:nvGrpSpPr>
        <p:grpSpPr>
          <a:xfrm>
            <a:off x="1051961" y="5543569"/>
            <a:ext cx="8742639" cy="4109999"/>
            <a:chOff x="10520536" y="6387363"/>
            <a:chExt cx="8208291" cy="3767561"/>
          </a:xfrm>
        </p:grpSpPr>
        <p:cxnSp>
          <p:nvCxnSpPr>
            <p:cNvPr id="13" name="Straight Connector 12">
              <a:extLst>
                <a:ext uri="{FF2B5EF4-FFF2-40B4-BE49-F238E27FC236}">
                  <a16:creationId xmlns:a16="http://schemas.microsoft.com/office/drawing/2014/main" id="{E75DD24A-BB3D-3AB9-952F-BD330FBA8F50}"/>
                </a:ext>
              </a:extLst>
            </p:cNvPr>
            <p:cNvCxnSpPr>
              <a:cxnSpLocks/>
            </p:cNvCxnSpPr>
            <p:nvPr/>
          </p:nvCxnSpPr>
          <p:spPr>
            <a:xfrm>
              <a:off x="10961301" y="8482805"/>
              <a:ext cx="57600" cy="0"/>
            </a:xfrm>
            <a:prstGeom prst="line">
              <a:avLst/>
            </a:prstGeom>
            <a:ln w="19050">
              <a:solidFill>
                <a:srgbClr val="02FFDB"/>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2AA9606-E0E0-2059-D599-4CFF8B55632A}"/>
                </a:ext>
              </a:extLst>
            </p:cNvPr>
            <p:cNvGrpSpPr/>
            <p:nvPr/>
          </p:nvGrpSpPr>
          <p:grpSpPr>
            <a:xfrm>
              <a:off x="10520536" y="6387363"/>
              <a:ext cx="8208291" cy="3767561"/>
              <a:chOff x="548354" y="1920874"/>
              <a:chExt cx="8208291" cy="3767561"/>
            </a:xfrm>
          </p:grpSpPr>
          <p:sp>
            <p:nvSpPr>
              <p:cNvPr id="15" name="Freeform: Shape 14">
                <a:extLst>
                  <a:ext uri="{FF2B5EF4-FFF2-40B4-BE49-F238E27FC236}">
                    <a16:creationId xmlns:a16="http://schemas.microsoft.com/office/drawing/2014/main" id="{D4CBD188-30FC-BE94-038E-700E78B1FE4F}"/>
                  </a:ext>
                </a:extLst>
              </p:cNvPr>
              <p:cNvSpPr/>
              <p:nvPr/>
            </p:nvSpPr>
            <p:spPr>
              <a:xfrm>
                <a:off x="999230" y="1920874"/>
                <a:ext cx="7757415" cy="3247749"/>
              </a:xfrm>
              <a:custGeom>
                <a:avLst/>
                <a:gdLst>
                  <a:gd name="connsiteX0" fmla="*/ 0 w 5589767"/>
                  <a:gd name="connsiteY0" fmla="*/ 1352748 h 1966147"/>
                  <a:gd name="connsiteX1" fmla="*/ 500933 w 5589767"/>
                  <a:gd name="connsiteY1" fmla="*/ 525812 h 1966147"/>
                  <a:gd name="connsiteX2" fmla="*/ 1081378 w 5589767"/>
                  <a:gd name="connsiteY2" fmla="*/ 1964998 h 1966147"/>
                  <a:gd name="connsiteX3" fmla="*/ 1940119 w 5589767"/>
                  <a:gd name="connsiteY3" fmla="*/ 780254 h 1966147"/>
                  <a:gd name="connsiteX4" fmla="*/ 2870421 w 5589767"/>
                  <a:gd name="connsiteY4" fmla="*/ 1472017 h 1966147"/>
                  <a:gd name="connsiteX5" fmla="*/ 3482672 w 5589767"/>
                  <a:gd name="connsiteY5" fmla="*/ 947231 h 1966147"/>
                  <a:gd name="connsiteX6" fmla="*/ 3562185 w 5589767"/>
                  <a:gd name="connsiteY6" fmla="*/ 8977 h 1966147"/>
                  <a:gd name="connsiteX7" fmla="*/ 3776870 w 5589767"/>
                  <a:gd name="connsiteY7" fmla="*/ 1559482 h 1966147"/>
                  <a:gd name="connsiteX8" fmla="*/ 4778734 w 5589767"/>
                  <a:gd name="connsiteY8" fmla="*/ 979036 h 1966147"/>
                  <a:gd name="connsiteX9" fmla="*/ 5589767 w 5589767"/>
                  <a:gd name="connsiteY9" fmla="*/ 939280 h 196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9767" h="1966147">
                    <a:moveTo>
                      <a:pt x="0" y="1352748"/>
                    </a:moveTo>
                    <a:cubicBezTo>
                      <a:pt x="160351" y="888259"/>
                      <a:pt x="320703" y="423770"/>
                      <a:pt x="500933" y="525812"/>
                    </a:cubicBezTo>
                    <a:cubicBezTo>
                      <a:pt x="681163" y="627854"/>
                      <a:pt x="841514" y="1922591"/>
                      <a:pt x="1081378" y="1964998"/>
                    </a:cubicBezTo>
                    <a:cubicBezTo>
                      <a:pt x="1321242" y="2007405"/>
                      <a:pt x="1641945" y="862417"/>
                      <a:pt x="1940119" y="780254"/>
                    </a:cubicBezTo>
                    <a:cubicBezTo>
                      <a:pt x="2238293" y="698091"/>
                      <a:pt x="2613329" y="1444187"/>
                      <a:pt x="2870421" y="1472017"/>
                    </a:cubicBezTo>
                    <a:cubicBezTo>
                      <a:pt x="3127513" y="1499847"/>
                      <a:pt x="3367378" y="1191071"/>
                      <a:pt x="3482672" y="947231"/>
                    </a:cubicBezTo>
                    <a:cubicBezTo>
                      <a:pt x="3597966" y="703391"/>
                      <a:pt x="3513152" y="-93065"/>
                      <a:pt x="3562185" y="8977"/>
                    </a:cubicBezTo>
                    <a:cubicBezTo>
                      <a:pt x="3611218" y="111019"/>
                      <a:pt x="3574112" y="1397806"/>
                      <a:pt x="3776870" y="1559482"/>
                    </a:cubicBezTo>
                    <a:cubicBezTo>
                      <a:pt x="3979628" y="1721158"/>
                      <a:pt x="4476585" y="1082403"/>
                      <a:pt x="4778734" y="979036"/>
                    </a:cubicBezTo>
                    <a:cubicBezTo>
                      <a:pt x="5080883" y="875669"/>
                      <a:pt x="5430741" y="926028"/>
                      <a:pt x="5589767" y="939280"/>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7" tIns="45724" rIns="91447" bIns="45724" numCol="1" spcCol="0" rtlCol="0" fromWordArt="0" anchor="ctr" anchorCtr="0" forceAA="0" compatLnSpc="1">
                <a:prstTxWarp prst="textNoShape">
                  <a:avLst/>
                </a:prstTxWarp>
                <a:noAutofit/>
              </a:bodyPr>
              <a:lstStyle/>
              <a:p>
                <a:endParaRPr lang="en-NL"/>
              </a:p>
            </p:txBody>
          </p:sp>
          <p:cxnSp>
            <p:nvCxnSpPr>
              <p:cNvPr id="16" name="Straight Connector 15">
                <a:extLst>
                  <a:ext uri="{FF2B5EF4-FFF2-40B4-BE49-F238E27FC236}">
                    <a16:creationId xmlns:a16="http://schemas.microsoft.com/office/drawing/2014/main" id="{B44DB76D-A2BE-5140-0867-47B92026E59A}"/>
                  </a:ext>
                </a:extLst>
              </p:cNvPr>
              <p:cNvCxnSpPr>
                <a:cxnSpLocks/>
              </p:cNvCxnSpPr>
              <p:nvPr/>
            </p:nvCxnSpPr>
            <p:spPr>
              <a:xfrm flipH="1">
                <a:off x="999230" y="5349875"/>
                <a:ext cx="77574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2261A17-B63D-7F67-0436-C04344DD9933}"/>
                  </a:ext>
                </a:extLst>
              </p:cNvPr>
              <p:cNvSpPr txBox="1"/>
              <p:nvPr/>
            </p:nvSpPr>
            <p:spPr>
              <a:xfrm rot="16200000">
                <a:off x="444241" y="2770361"/>
                <a:ext cx="554986" cy="346759"/>
              </a:xfrm>
              <a:prstGeom prst="rect">
                <a:avLst/>
              </a:prstGeom>
              <a:noFill/>
            </p:spPr>
            <p:txBody>
              <a:bodyPr wrap="square" rtlCol="0">
                <a:spAutoFit/>
              </a:bodyPr>
              <a:lstStyle/>
              <a:p>
                <a:r>
                  <a:rPr lang="en-GB"/>
                  <a:t>SD</a:t>
                </a:r>
                <a:endParaRPr lang="en-NL"/>
              </a:p>
            </p:txBody>
          </p:sp>
          <p:sp>
            <p:nvSpPr>
              <p:cNvPr id="18" name="TextBox 17">
                <a:extLst>
                  <a:ext uri="{FF2B5EF4-FFF2-40B4-BE49-F238E27FC236}">
                    <a16:creationId xmlns:a16="http://schemas.microsoft.com/office/drawing/2014/main" id="{F0AF9783-8A85-4D48-2A2F-EFA58DBBDE8A}"/>
                  </a:ext>
                </a:extLst>
              </p:cNvPr>
              <p:cNvSpPr txBox="1"/>
              <p:nvPr/>
            </p:nvSpPr>
            <p:spPr>
              <a:xfrm>
                <a:off x="4374323" y="5349875"/>
                <a:ext cx="1007227" cy="338560"/>
              </a:xfrm>
              <a:prstGeom prst="rect">
                <a:avLst/>
              </a:prstGeom>
              <a:noFill/>
            </p:spPr>
            <p:txBody>
              <a:bodyPr wrap="square" rtlCol="0">
                <a:spAutoFit/>
              </a:bodyPr>
              <a:lstStyle/>
              <a:p>
                <a:r>
                  <a:rPr lang="en-GB"/>
                  <a:t>Time</a:t>
                </a:r>
                <a:endParaRPr lang="en-NL"/>
              </a:p>
            </p:txBody>
          </p:sp>
          <p:cxnSp>
            <p:nvCxnSpPr>
              <p:cNvPr id="19" name="Straight Connector 18">
                <a:extLst>
                  <a:ext uri="{FF2B5EF4-FFF2-40B4-BE49-F238E27FC236}">
                    <a16:creationId xmlns:a16="http://schemas.microsoft.com/office/drawing/2014/main" id="{C8568333-F827-411B-0C9D-DB0424015628}"/>
                  </a:ext>
                </a:extLst>
              </p:cNvPr>
              <p:cNvCxnSpPr>
                <a:cxnSpLocks/>
              </p:cNvCxnSpPr>
              <p:nvPr/>
            </p:nvCxnSpPr>
            <p:spPr>
              <a:xfrm flipH="1">
                <a:off x="999230" y="2073275"/>
                <a:ext cx="1" cy="3276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689E76D3-14C0-84E6-5932-6622316FA0D5}"/>
              </a:ext>
            </a:extLst>
          </p:cNvPr>
          <p:cNvGrpSpPr/>
          <p:nvPr/>
        </p:nvGrpSpPr>
        <p:grpSpPr>
          <a:xfrm>
            <a:off x="10127713" y="5292942"/>
            <a:ext cx="8784323" cy="4360429"/>
            <a:chOff x="10126913" y="5292970"/>
            <a:chExt cx="8783629" cy="4360085"/>
          </a:xfrm>
        </p:grpSpPr>
        <p:grpSp>
          <p:nvGrpSpPr>
            <p:cNvPr id="21" name="Group 20">
              <a:extLst>
                <a:ext uri="{FF2B5EF4-FFF2-40B4-BE49-F238E27FC236}">
                  <a16:creationId xmlns:a16="http://schemas.microsoft.com/office/drawing/2014/main" id="{AD29065A-EA98-93D0-B4E2-54D9B37362DE}"/>
                </a:ext>
              </a:extLst>
            </p:cNvPr>
            <p:cNvGrpSpPr/>
            <p:nvPr/>
          </p:nvGrpSpPr>
          <p:grpSpPr>
            <a:xfrm>
              <a:off x="10126913" y="5543380"/>
              <a:ext cx="8741948" cy="4109675"/>
              <a:chOff x="10520537" y="6387363"/>
              <a:chExt cx="8208290" cy="3767561"/>
            </a:xfrm>
          </p:grpSpPr>
          <p:cxnSp>
            <p:nvCxnSpPr>
              <p:cNvPr id="22" name="Straight Connector 21">
                <a:extLst>
                  <a:ext uri="{FF2B5EF4-FFF2-40B4-BE49-F238E27FC236}">
                    <a16:creationId xmlns:a16="http://schemas.microsoft.com/office/drawing/2014/main" id="{2E8D61B3-9BC8-C134-31B9-FAEA1AE09367}"/>
                  </a:ext>
                </a:extLst>
              </p:cNvPr>
              <p:cNvCxnSpPr>
                <a:cxnSpLocks/>
              </p:cNvCxnSpPr>
              <p:nvPr/>
            </p:nvCxnSpPr>
            <p:spPr>
              <a:xfrm>
                <a:off x="10961301" y="8482805"/>
                <a:ext cx="57600" cy="0"/>
              </a:xfrm>
              <a:prstGeom prst="line">
                <a:avLst/>
              </a:prstGeom>
              <a:ln w="19050">
                <a:solidFill>
                  <a:srgbClr val="02FFDB"/>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3CC74C4-D776-2BBF-0E73-7CBD9A40B310}"/>
                  </a:ext>
                </a:extLst>
              </p:cNvPr>
              <p:cNvGrpSpPr/>
              <p:nvPr/>
            </p:nvGrpSpPr>
            <p:grpSpPr>
              <a:xfrm>
                <a:off x="10520537" y="6387363"/>
                <a:ext cx="8208290" cy="3767561"/>
                <a:chOff x="548355" y="1920874"/>
                <a:chExt cx="8208290" cy="3767561"/>
              </a:xfrm>
            </p:grpSpPr>
            <p:sp>
              <p:nvSpPr>
                <p:cNvPr id="24" name="Freeform: Shape 23">
                  <a:extLst>
                    <a:ext uri="{FF2B5EF4-FFF2-40B4-BE49-F238E27FC236}">
                      <a16:creationId xmlns:a16="http://schemas.microsoft.com/office/drawing/2014/main" id="{F0A66E4F-7D36-89DF-DE1D-16DC28478868}"/>
                    </a:ext>
                  </a:extLst>
                </p:cNvPr>
                <p:cNvSpPr/>
                <p:nvPr/>
              </p:nvSpPr>
              <p:spPr>
                <a:xfrm>
                  <a:off x="999230" y="1920874"/>
                  <a:ext cx="7757415" cy="3247749"/>
                </a:xfrm>
                <a:custGeom>
                  <a:avLst/>
                  <a:gdLst>
                    <a:gd name="connsiteX0" fmla="*/ 0 w 5589767"/>
                    <a:gd name="connsiteY0" fmla="*/ 1352748 h 1966147"/>
                    <a:gd name="connsiteX1" fmla="*/ 500933 w 5589767"/>
                    <a:gd name="connsiteY1" fmla="*/ 525812 h 1966147"/>
                    <a:gd name="connsiteX2" fmla="*/ 1081378 w 5589767"/>
                    <a:gd name="connsiteY2" fmla="*/ 1964998 h 1966147"/>
                    <a:gd name="connsiteX3" fmla="*/ 1940119 w 5589767"/>
                    <a:gd name="connsiteY3" fmla="*/ 780254 h 1966147"/>
                    <a:gd name="connsiteX4" fmla="*/ 2870421 w 5589767"/>
                    <a:gd name="connsiteY4" fmla="*/ 1472017 h 1966147"/>
                    <a:gd name="connsiteX5" fmla="*/ 3482672 w 5589767"/>
                    <a:gd name="connsiteY5" fmla="*/ 947231 h 1966147"/>
                    <a:gd name="connsiteX6" fmla="*/ 3562185 w 5589767"/>
                    <a:gd name="connsiteY6" fmla="*/ 8977 h 1966147"/>
                    <a:gd name="connsiteX7" fmla="*/ 3776870 w 5589767"/>
                    <a:gd name="connsiteY7" fmla="*/ 1559482 h 1966147"/>
                    <a:gd name="connsiteX8" fmla="*/ 4778734 w 5589767"/>
                    <a:gd name="connsiteY8" fmla="*/ 979036 h 1966147"/>
                    <a:gd name="connsiteX9" fmla="*/ 5589767 w 5589767"/>
                    <a:gd name="connsiteY9" fmla="*/ 939280 h 196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9767" h="1966147">
                      <a:moveTo>
                        <a:pt x="0" y="1352748"/>
                      </a:moveTo>
                      <a:cubicBezTo>
                        <a:pt x="160351" y="888259"/>
                        <a:pt x="320703" y="423770"/>
                        <a:pt x="500933" y="525812"/>
                      </a:cubicBezTo>
                      <a:cubicBezTo>
                        <a:pt x="681163" y="627854"/>
                        <a:pt x="841514" y="1922591"/>
                        <a:pt x="1081378" y="1964998"/>
                      </a:cubicBezTo>
                      <a:cubicBezTo>
                        <a:pt x="1321242" y="2007405"/>
                        <a:pt x="1641945" y="862417"/>
                        <a:pt x="1940119" y="780254"/>
                      </a:cubicBezTo>
                      <a:cubicBezTo>
                        <a:pt x="2238293" y="698091"/>
                        <a:pt x="2613329" y="1444187"/>
                        <a:pt x="2870421" y="1472017"/>
                      </a:cubicBezTo>
                      <a:cubicBezTo>
                        <a:pt x="3127513" y="1499847"/>
                        <a:pt x="3367378" y="1191071"/>
                        <a:pt x="3482672" y="947231"/>
                      </a:cubicBezTo>
                      <a:cubicBezTo>
                        <a:pt x="3597966" y="703391"/>
                        <a:pt x="3513152" y="-93065"/>
                        <a:pt x="3562185" y="8977"/>
                      </a:cubicBezTo>
                      <a:cubicBezTo>
                        <a:pt x="3611218" y="111019"/>
                        <a:pt x="3574112" y="1397806"/>
                        <a:pt x="3776870" y="1559482"/>
                      </a:cubicBezTo>
                      <a:cubicBezTo>
                        <a:pt x="3979628" y="1721158"/>
                        <a:pt x="4476585" y="1082403"/>
                        <a:pt x="4778734" y="979036"/>
                      </a:cubicBezTo>
                      <a:cubicBezTo>
                        <a:pt x="5080883" y="875669"/>
                        <a:pt x="5430741" y="926028"/>
                        <a:pt x="5589767" y="939280"/>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7" tIns="45724" rIns="91447" bIns="45724" numCol="1" spcCol="0" rtlCol="0" fromWordArt="0" anchor="ctr" anchorCtr="0" forceAA="0" compatLnSpc="1">
                  <a:prstTxWarp prst="textNoShape">
                    <a:avLst/>
                  </a:prstTxWarp>
                  <a:noAutofit/>
                </a:bodyPr>
                <a:lstStyle/>
                <a:p>
                  <a:endParaRPr lang="en-NL"/>
                </a:p>
              </p:txBody>
            </p:sp>
            <p:cxnSp>
              <p:nvCxnSpPr>
                <p:cNvPr id="25" name="Straight Connector 24">
                  <a:extLst>
                    <a:ext uri="{FF2B5EF4-FFF2-40B4-BE49-F238E27FC236}">
                      <a16:creationId xmlns:a16="http://schemas.microsoft.com/office/drawing/2014/main" id="{A20CE02D-E642-35B8-A4DB-1444925A6673}"/>
                    </a:ext>
                  </a:extLst>
                </p:cNvPr>
                <p:cNvCxnSpPr>
                  <a:cxnSpLocks/>
                </p:cNvCxnSpPr>
                <p:nvPr/>
              </p:nvCxnSpPr>
              <p:spPr>
                <a:xfrm flipH="1">
                  <a:off x="999230" y="5349875"/>
                  <a:ext cx="77574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6F7F350-A224-F661-7FA0-0827FD4EBD28}"/>
                    </a:ext>
                  </a:extLst>
                </p:cNvPr>
                <p:cNvSpPr txBox="1"/>
                <p:nvPr/>
              </p:nvSpPr>
              <p:spPr>
                <a:xfrm rot="16200000">
                  <a:off x="444241" y="2770361"/>
                  <a:ext cx="554986" cy="346758"/>
                </a:xfrm>
                <a:prstGeom prst="rect">
                  <a:avLst/>
                </a:prstGeom>
                <a:noFill/>
              </p:spPr>
              <p:txBody>
                <a:bodyPr wrap="square" rtlCol="0">
                  <a:spAutoFit/>
                </a:bodyPr>
                <a:lstStyle/>
                <a:p>
                  <a:r>
                    <a:rPr lang="en-GB"/>
                    <a:t>SD</a:t>
                  </a:r>
                  <a:endParaRPr lang="en-NL"/>
                </a:p>
              </p:txBody>
            </p:sp>
            <p:sp>
              <p:nvSpPr>
                <p:cNvPr id="27" name="TextBox 26">
                  <a:extLst>
                    <a:ext uri="{FF2B5EF4-FFF2-40B4-BE49-F238E27FC236}">
                      <a16:creationId xmlns:a16="http://schemas.microsoft.com/office/drawing/2014/main" id="{2DF2A016-D2DC-4B6E-B37F-D7A752834054}"/>
                    </a:ext>
                  </a:extLst>
                </p:cNvPr>
                <p:cNvSpPr txBox="1"/>
                <p:nvPr/>
              </p:nvSpPr>
              <p:spPr>
                <a:xfrm>
                  <a:off x="4374323" y="5349875"/>
                  <a:ext cx="1007227" cy="338560"/>
                </a:xfrm>
                <a:prstGeom prst="rect">
                  <a:avLst/>
                </a:prstGeom>
                <a:noFill/>
              </p:spPr>
              <p:txBody>
                <a:bodyPr wrap="square" rtlCol="0">
                  <a:spAutoFit/>
                </a:bodyPr>
                <a:lstStyle/>
                <a:p>
                  <a:r>
                    <a:rPr lang="en-GB"/>
                    <a:t>Time</a:t>
                  </a:r>
                  <a:endParaRPr lang="en-NL"/>
                </a:p>
              </p:txBody>
            </p:sp>
            <p:cxnSp>
              <p:nvCxnSpPr>
                <p:cNvPr id="28" name="Straight Connector 27">
                  <a:extLst>
                    <a:ext uri="{FF2B5EF4-FFF2-40B4-BE49-F238E27FC236}">
                      <a16:creationId xmlns:a16="http://schemas.microsoft.com/office/drawing/2014/main" id="{F2D531E7-7946-D13C-6C47-D3B540161551}"/>
                    </a:ext>
                  </a:extLst>
                </p:cNvPr>
                <p:cNvCxnSpPr>
                  <a:cxnSpLocks/>
                </p:cNvCxnSpPr>
                <p:nvPr/>
              </p:nvCxnSpPr>
              <p:spPr>
                <a:xfrm flipH="1">
                  <a:off x="999230" y="2073275"/>
                  <a:ext cx="1" cy="3276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9" name="Rectangle 28">
              <a:extLst>
                <a:ext uri="{FF2B5EF4-FFF2-40B4-BE49-F238E27FC236}">
                  <a16:creationId xmlns:a16="http://schemas.microsoft.com/office/drawing/2014/main" id="{FFB28A5D-75BF-7065-207B-24C68E5C386D}"/>
                </a:ext>
              </a:extLst>
            </p:cNvPr>
            <p:cNvSpPr/>
            <p:nvPr/>
          </p:nvSpPr>
          <p:spPr>
            <a:xfrm>
              <a:off x="10648787" y="5292970"/>
              <a:ext cx="8261755" cy="24371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cxnSp>
        <p:nvCxnSpPr>
          <p:cNvPr id="6" name="Straight Connector 5">
            <a:extLst>
              <a:ext uri="{FF2B5EF4-FFF2-40B4-BE49-F238E27FC236}">
                <a16:creationId xmlns:a16="http://schemas.microsoft.com/office/drawing/2014/main" id="{C3A63B84-C00B-2CBA-6564-BACDD23089BB}"/>
              </a:ext>
            </a:extLst>
          </p:cNvPr>
          <p:cNvCxnSpPr>
            <a:cxnSpLocks/>
          </p:cNvCxnSpPr>
          <p:nvPr/>
        </p:nvCxnSpPr>
        <p:spPr>
          <a:xfrm flipV="1">
            <a:off x="1495663" y="7730300"/>
            <a:ext cx="8308675" cy="1163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1457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E2065-16D5-EE4D-D222-C4B7881DD132}"/>
              </a:ext>
            </a:extLst>
          </p:cNvPr>
          <p:cNvSpPr>
            <a:spLocks noGrp="1"/>
          </p:cNvSpPr>
          <p:nvPr>
            <p:ph type="title"/>
          </p:nvPr>
        </p:nvSpPr>
        <p:spPr/>
        <p:txBody>
          <a:bodyPr>
            <a:normAutofit fontScale="90000"/>
          </a:bodyPr>
          <a:lstStyle/>
          <a:p>
            <a:r>
              <a:rPr lang="en-GB"/>
              <a:t>OUTPUT SETTINGS</a:t>
            </a:r>
            <a:endParaRPr lang="en-NL"/>
          </a:p>
        </p:txBody>
      </p:sp>
      <p:sp>
        <p:nvSpPr>
          <p:cNvPr id="5" name="Text Placeholder 4">
            <a:extLst>
              <a:ext uri="{FF2B5EF4-FFF2-40B4-BE49-F238E27FC236}">
                <a16:creationId xmlns:a16="http://schemas.microsoft.com/office/drawing/2014/main" id="{B513FCCB-8EA2-6A29-7109-E2C273757B75}"/>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12379790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F5E5-F1DD-01FC-14F2-18695AAFD063}"/>
              </a:ext>
            </a:extLst>
          </p:cNvPr>
          <p:cNvSpPr>
            <a:spLocks noGrp="1"/>
          </p:cNvSpPr>
          <p:nvPr>
            <p:ph type="title"/>
          </p:nvPr>
        </p:nvSpPr>
        <p:spPr/>
        <p:txBody>
          <a:bodyPr>
            <a:normAutofit fontScale="90000"/>
          </a:bodyPr>
          <a:lstStyle/>
          <a:p>
            <a:r>
              <a:rPr lang="en-GB"/>
              <a:t>Adding output</a:t>
            </a:r>
            <a:endParaRPr lang="en-NL"/>
          </a:p>
        </p:txBody>
      </p:sp>
      <p:sp>
        <p:nvSpPr>
          <p:cNvPr id="3" name="Slide Number Placeholder 2">
            <a:extLst>
              <a:ext uri="{FF2B5EF4-FFF2-40B4-BE49-F238E27FC236}">
                <a16:creationId xmlns:a16="http://schemas.microsoft.com/office/drawing/2014/main" id="{5BE0C87C-AD87-22F5-195A-5DBEE987C62E}"/>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104</a:t>
            </a:fld>
            <a:endParaRPr lang="fr-FR" spc="10"/>
          </a:p>
        </p:txBody>
      </p:sp>
      <p:sp>
        <p:nvSpPr>
          <p:cNvPr id="4" name="Text Placeholder 3">
            <a:extLst>
              <a:ext uri="{FF2B5EF4-FFF2-40B4-BE49-F238E27FC236}">
                <a16:creationId xmlns:a16="http://schemas.microsoft.com/office/drawing/2014/main" id="{74C4C9F1-08A7-B9E4-7E1A-3586469144A5}"/>
              </a:ext>
            </a:extLst>
          </p:cNvPr>
          <p:cNvSpPr>
            <a:spLocks noGrp="1"/>
          </p:cNvSpPr>
          <p:nvPr>
            <p:ph type="body" sz="quarter" idx="13"/>
          </p:nvPr>
        </p:nvSpPr>
        <p:spPr/>
        <p:txBody>
          <a:bodyPr/>
          <a:lstStyle/>
          <a:p>
            <a:pPr marL="0" indent="0">
              <a:buNone/>
            </a:pPr>
            <a:r>
              <a:rPr lang="en-GB"/>
              <a:t>An « output » instruction is used to compute at a given location on the vehicle and using a given orientation :</a:t>
            </a:r>
          </a:p>
          <a:p>
            <a:r>
              <a:rPr lang="en-GB"/>
              <a:t>The navigation data</a:t>
            </a:r>
          </a:p>
          <a:p>
            <a:r>
              <a:rPr lang="en-GB"/>
              <a:t>The speeds in the vehicle frame</a:t>
            </a:r>
          </a:p>
          <a:p>
            <a:r>
              <a:rPr lang="en-GB"/>
              <a:t>The heave data</a:t>
            </a:r>
          </a:p>
          <a:p>
            <a:endParaRPr lang="en-GB"/>
          </a:p>
          <a:p>
            <a:pPr marL="0" indent="0">
              <a:buNone/>
            </a:pPr>
            <a:r>
              <a:rPr lang="en-GB"/>
              <a:t>A new output can be added using the command:</a:t>
            </a:r>
          </a:p>
          <a:p>
            <a:r>
              <a:rPr lang="en-GB"/>
              <a:t>Add output from the contextual menu of the Processing panel. </a:t>
            </a:r>
            <a:br>
              <a:rPr lang="en-GB"/>
            </a:br>
            <a:r>
              <a:rPr lang="en-GB"/>
              <a:t>This command is also available in the ribbon (Processing parameters tab).</a:t>
            </a:r>
          </a:p>
          <a:p>
            <a:r>
              <a:rPr lang="en-GB"/>
              <a:t>It is necessary to define a unique label for the output </a:t>
            </a:r>
          </a:p>
          <a:p>
            <a:r>
              <a:rPr lang="en-GB"/>
              <a:t>	(12 characters a-z, A-Z, 0-9, « - » and « _ »).</a:t>
            </a:r>
          </a:p>
          <a:p>
            <a:r>
              <a:rPr lang="en-GB"/>
              <a:t>Fill in the lever arm (along the vehicle frame).</a:t>
            </a:r>
          </a:p>
          <a:p>
            <a:r>
              <a:rPr lang="en-GB"/>
              <a:t>Fill in the misalignment (with respect to the vehicle frame).</a:t>
            </a:r>
          </a:p>
          <a:p>
            <a:r>
              <a:rPr lang="en-GB"/>
              <a:t>Do not forget to add Output rate or Synchronized output instructions.</a:t>
            </a:r>
          </a:p>
          <a:p>
            <a:endParaRPr lang="en-GB"/>
          </a:p>
          <a:p>
            <a:endParaRPr lang="en-NL"/>
          </a:p>
        </p:txBody>
      </p:sp>
      <p:pic>
        <p:nvPicPr>
          <p:cNvPr id="7" name="Picture 6">
            <a:extLst>
              <a:ext uri="{FF2B5EF4-FFF2-40B4-BE49-F238E27FC236}">
                <a16:creationId xmlns:a16="http://schemas.microsoft.com/office/drawing/2014/main" id="{57256F6E-19A6-4CA9-E486-FD61DEA595D4}"/>
              </a:ext>
            </a:extLst>
          </p:cNvPr>
          <p:cNvPicPr>
            <a:picLocks noChangeAspect="1"/>
          </p:cNvPicPr>
          <p:nvPr/>
        </p:nvPicPr>
        <p:blipFill rotWithShape="1">
          <a:blip r:embed="rId2"/>
          <a:srcRect r="33496"/>
          <a:stretch/>
        </p:blipFill>
        <p:spPr>
          <a:xfrm>
            <a:off x="13482115" y="4130555"/>
            <a:ext cx="4945709" cy="4791824"/>
          </a:xfrm>
          <a:prstGeom prst="rect">
            <a:avLst/>
          </a:prstGeom>
        </p:spPr>
      </p:pic>
    </p:spTree>
    <p:extLst>
      <p:ext uri="{BB962C8B-B14F-4D97-AF65-F5344CB8AC3E}">
        <p14:creationId xmlns:p14="http://schemas.microsoft.com/office/powerpoint/2010/main" val="7437433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C695D-9E6A-5FFA-46B1-8AB574A513A1}"/>
              </a:ext>
            </a:extLst>
          </p:cNvPr>
          <p:cNvSpPr>
            <a:spLocks noGrp="1"/>
          </p:cNvSpPr>
          <p:nvPr>
            <p:ph type="title"/>
          </p:nvPr>
        </p:nvSpPr>
        <p:spPr/>
        <p:txBody>
          <a:bodyPr>
            <a:normAutofit fontScale="90000"/>
          </a:bodyPr>
          <a:lstStyle/>
          <a:p>
            <a:r>
              <a:rPr lang="en-GB"/>
              <a:t>Select the data to be recorded</a:t>
            </a:r>
            <a:endParaRPr lang="en-NL"/>
          </a:p>
        </p:txBody>
      </p:sp>
      <p:sp>
        <p:nvSpPr>
          <p:cNvPr id="3" name="Slide Number Placeholder 2">
            <a:extLst>
              <a:ext uri="{FF2B5EF4-FFF2-40B4-BE49-F238E27FC236}">
                <a16:creationId xmlns:a16="http://schemas.microsoft.com/office/drawing/2014/main" id="{0B43F138-D8EA-6DC8-B384-EEE677DF7207}"/>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105</a:t>
            </a:fld>
            <a:endParaRPr lang="fr-FR" spc="10"/>
          </a:p>
        </p:txBody>
      </p:sp>
      <p:sp>
        <p:nvSpPr>
          <p:cNvPr id="4" name="Text Placeholder 3">
            <a:extLst>
              <a:ext uri="{FF2B5EF4-FFF2-40B4-BE49-F238E27FC236}">
                <a16:creationId xmlns:a16="http://schemas.microsoft.com/office/drawing/2014/main" id="{2EFE56F2-DCC4-D6EA-B3B2-BFF0246870BF}"/>
              </a:ext>
            </a:extLst>
          </p:cNvPr>
          <p:cNvSpPr>
            <a:spLocks noGrp="1"/>
          </p:cNvSpPr>
          <p:nvPr>
            <p:ph type="body" sz="quarter" idx="13"/>
          </p:nvPr>
        </p:nvSpPr>
        <p:spPr/>
        <p:txBody>
          <a:bodyPr/>
          <a:lstStyle/>
          <a:p>
            <a:pPr marL="0" indent="0">
              <a:buNone/>
            </a:pPr>
            <a:r>
              <a:rPr lang="en-GB"/>
              <a:t>For each output you must select which data must be stored into the result file:</a:t>
            </a:r>
          </a:p>
          <a:p>
            <a:r>
              <a:rPr lang="en-GB"/>
              <a:t>Heave : heave surge and sway (4 output max).</a:t>
            </a:r>
          </a:p>
          <a:p>
            <a:r>
              <a:rPr lang="en-GB"/>
              <a:t>User speed : speeds in the user defined frame (forward, left, up).</a:t>
            </a:r>
          </a:p>
          <a:p>
            <a:r>
              <a:rPr lang="en-GB"/>
              <a:t>Intermediate trajectory : result of the forward and backward pass.</a:t>
            </a:r>
          </a:p>
          <a:p>
            <a:endParaRPr lang="en-GB"/>
          </a:p>
          <a:p>
            <a:pPr marL="0" indent="0">
              <a:buNone/>
            </a:pPr>
            <a:r>
              <a:rPr lang="en-GB"/>
              <a:t>The output file contains the following channels associated with the output:</a:t>
            </a:r>
          </a:p>
          <a:p>
            <a:r>
              <a:rPr lang="en-GB"/>
              <a:t>Navigation at ‘output-01’	in all cases</a:t>
            </a:r>
          </a:p>
          <a:p>
            <a:r>
              <a:rPr lang="en-GB"/>
              <a:t>Speed at ‘output-01’		if User speed = Yes</a:t>
            </a:r>
          </a:p>
          <a:p>
            <a:r>
              <a:rPr lang="en-GB"/>
              <a:t>Heave at ‘output-01’		if Heave = Yes</a:t>
            </a:r>
          </a:p>
          <a:p>
            <a:endParaRPr lang="en-GB"/>
          </a:p>
          <a:p>
            <a:pPr marL="0" indent="0">
              <a:buNone/>
            </a:pPr>
            <a:r>
              <a:rPr lang="en-GB"/>
              <a:t>The Altitude reference parameter allows to indicate the vertical reference: the ellipsoid height or height on the geoid. The ellipsoid to geoid separation should be populated in the GNSS data.</a:t>
            </a:r>
          </a:p>
          <a:p>
            <a:endParaRPr lang="en-NL"/>
          </a:p>
        </p:txBody>
      </p:sp>
    </p:spTree>
    <p:extLst>
      <p:ext uri="{BB962C8B-B14F-4D97-AF65-F5344CB8AC3E}">
        <p14:creationId xmlns:p14="http://schemas.microsoft.com/office/powerpoint/2010/main" val="40903222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20D4C-D375-F7B7-DFBA-D4715C589767}"/>
              </a:ext>
            </a:extLst>
          </p:cNvPr>
          <p:cNvSpPr>
            <a:spLocks noGrp="1"/>
          </p:cNvSpPr>
          <p:nvPr>
            <p:ph type="title"/>
          </p:nvPr>
        </p:nvSpPr>
        <p:spPr/>
        <p:txBody>
          <a:bodyPr>
            <a:normAutofit fontScale="90000"/>
          </a:bodyPr>
          <a:lstStyle/>
          <a:p>
            <a:r>
              <a:rPr lang="en-GB"/>
              <a:t>Output rate</a:t>
            </a:r>
            <a:endParaRPr lang="en-NL"/>
          </a:p>
        </p:txBody>
      </p:sp>
      <p:sp>
        <p:nvSpPr>
          <p:cNvPr id="3" name="Slide Number Placeholder 2">
            <a:extLst>
              <a:ext uri="{FF2B5EF4-FFF2-40B4-BE49-F238E27FC236}">
                <a16:creationId xmlns:a16="http://schemas.microsoft.com/office/drawing/2014/main" id="{83D50AAC-0F0E-125A-1E28-08E9283BFD4E}"/>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106</a:t>
            </a:fld>
            <a:endParaRPr lang="fr-FR" spc="10"/>
          </a:p>
        </p:txBody>
      </p:sp>
      <p:sp>
        <p:nvSpPr>
          <p:cNvPr id="4" name="Text Placeholder 3">
            <a:extLst>
              <a:ext uri="{FF2B5EF4-FFF2-40B4-BE49-F238E27FC236}">
                <a16:creationId xmlns:a16="http://schemas.microsoft.com/office/drawing/2014/main" id="{1B18BED4-C477-0B71-71A8-2AA96652F613}"/>
              </a:ext>
            </a:extLst>
          </p:cNvPr>
          <p:cNvSpPr>
            <a:spLocks noGrp="1"/>
          </p:cNvSpPr>
          <p:nvPr>
            <p:ph type="body" sz="quarter" idx="13"/>
          </p:nvPr>
        </p:nvSpPr>
        <p:spPr/>
        <p:txBody>
          <a:bodyPr/>
          <a:lstStyle/>
          <a:p>
            <a:pPr marL="0" indent="0">
              <a:buNone/>
            </a:pPr>
            <a:r>
              <a:rPr lang="en-GB"/>
              <a:t>For each output it is possible to define instructions to set the cadences of data in the output file:</a:t>
            </a:r>
          </a:p>
          <a:p>
            <a:r>
              <a:rPr lang="en-GB"/>
              <a:t>Output rate : data is output at a regular rate over the period of the instruction</a:t>
            </a:r>
          </a:p>
          <a:p>
            <a:r>
              <a:rPr lang="en-GB"/>
              <a:t>Synchronized output : the data are output synchronously with the data of a channel of an input file over the period of the instruction.</a:t>
            </a:r>
          </a:p>
          <a:p>
            <a:endParaRPr lang="en-GB"/>
          </a:p>
          <a:p>
            <a:pPr marL="0" indent="0">
              <a:buNone/>
            </a:pPr>
            <a:r>
              <a:rPr lang="en-GB"/>
              <a:t>The creation of these instructions is performed using the commands  Add output rate and Add synchronized output from the contextual menu of the Processing panel. These commands are also available in the Processing parameters  tab of the ribbon.</a:t>
            </a:r>
          </a:p>
          <a:p>
            <a:pPr marL="0" indent="0">
              <a:buNone/>
            </a:pPr>
            <a:endParaRPr lang="en-GB"/>
          </a:p>
          <a:p>
            <a:pPr marL="0" indent="0">
              <a:buNone/>
            </a:pPr>
            <a:r>
              <a:rPr lang="en-GB"/>
              <a:t>The regular rate output can be synchronized with UTC time or IMU data (expert mode, UTC time by default).</a:t>
            </a:r>
          </a:p>
          <a:p>
            <a:pPr marL="0" indent="0">
              <a:buNone/>
            </a:pPr>
            <a:endParaRPr lang="en-GB"/>
          </a:p>
          <a:p>
            <a:pPr marL="0" indent="0">
              <a:buNone/>
            </a:pPr>
            <a:r>
              <a:rPr lang="en-GB"/>
              <a:t>To connect a Synchronized output instruction with a data source, drag and drop a channel from the Variables panel to the items Data file or Channel in the Processing panel.</a:t>
            </a:r>
          </a:p>
          <a:p>
            <a:endParaRPr lang="en-NL"/>
          </a:p>
        </p:txBody>
      </p:sp>
      <p:pic>
        <p:nvPicPr>
          <p:cNvPr id="7" name="Picture 6">
            <a:extLst>
              <a:ext uri="{FF2B5EF4-FFF2-40B4-BE49-F238E27FC236}">
                <a16:creationId xmlns:a16="http://schemas.microsoft.com/office/drawing/2014/main" id="{4CC97DFA-306C-9D35-4AEB-82B0BC254382}"/>
              </a:ext>
            </a:extLst>
          </p:cNvPr>
          <p:cNvPicPr>
            <a:picLocks noChangeAspect="1"/>
          </p:cNvPicPr>
          <p:nvPr/>
        </p:nvPicPr>
        <p:blipFill>
          <a:blip r:embed="rId2"/>
          <a:stretch>
            <a:fillRect/>
          </a:stretch>
        </p:blipFill>
        <p:spPr>
          <a:xfrm>
            <a:off x="16606561" y="483035"/>
            <a:ext cx="2962784" cy="3377861"/>
          </a:xfrm>
          <a:prstGeom prst="rect">
            <a:avLst/>
          </a:prstGeom>
        </p:spPr>
      </p:pic>
    </p:spTree>
    <p:extLst>
      <p:ext uri="{BB962C8B-B14F-4D97-AF65-F5344CB8AC3E}">
        <p14:creationId xmlns:p14="http://schemas.microsoft.com/office/powerpoint/2010/main" val="26519290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7168-2297-DC02-1376-720ECCB57512}"/>
              </a:ext>
            </a:extLst>
          </p:cNvPr>
          <p:cNvSpPr>
            <a:spLocks noGrp="1"/>
          </p:cNvSpPr>
          <p:nvPr>
            <p:ph type="title"/>
          </p:nvPr>
        </p:nvSpPr>
        <p:spPr/>
        <p:txBody>
          <a:bodyPr>
            <a:normAutofit fontScale="90000"/>
          </a:bodyPr>
          <a:lstStyle/>
          <a:p>
            <a:r>
              <a:rPr lang="en-GB"/>
              <a:t>Output rate instructions</a:t>
            </a:r>
            <a:endParaRPr lang="en-NL"/>
          </a:p>
        </p:txBody>
      </p:sp>
      <p:sp>
        <p:nvSpPr>
          <p:cNvPr id="3" name="Slide Number Placeholder 2">
            <a:extLst>
              <a:ext uri="{FF2B5EF4-FFF2-40B4-BE49-F238E27FC236}">
                <a16:creationId xmlns:a16="http://schemas.microsoft.com/office/drawing/2014/main" id="{B32C8537-C32B-1C7D-D277-5A43A5915B64}"/>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107</a:t>
            </a:fld>
            <a:endParaRPr lang="fr-FR" spc="10"/>
          </a:p>
        </p:txBody>
      </p:sp>
      <p:sp>
        <p:nvSpPr>
          <p:cNvPr id="4" name="Text Placeholder 3">
            <a:extLst>
              <a:ext uri="{FF2B5EF4-FFF2-40B4-BE49-F238E27FC236}">
                <a16:creationId xmlns:a16="http://schemas.microsoft.com/office/drawing/2014/main" id="{C1F33E7A-4152-30C4-CC31-83EC9FA0C359}"/>
              </a:ext>
            </a:extLst>
          </p:cNvPr>
          <p:cNvSpPr>
            <a:spLocks noGrp="1"/>
          </p:cNvSpPr>
          <p:nvPr>
            <p:ph type="body" sz="quarter" idx="13"/>
          </p:nvPr>
        </p:nvSpPr>
        <p:spPr/>
        <p:txBody>
          <a:bodyPr/>
          <a:lstStyle/>
          <a:p>
            <a:r>
              <a:rPr lang="en-GB"/>
              <a:t>The use of several output rate instruction permits to reduce the size of the output file by changing the rate depending on the period: use a high rate on period of interest and a low rate otherwise.</a:t>
            </a:r>
          </a:p>
          <a:p>
            <a:r>
              <a:rPr lang="en-GB"/>
              <a:t>If a default rate is set at 1s and another one at 5s between t = 3s et T = 17s the content of the output file is as follow:</a:t>
            </a:r>
          </a:p>
          <a:p>
            <a:endParaRPr lang="en-GB"/>
          </a:p>
          <a:p>
            <a:endParaRPr lang="en-GB"/>
          </a:p>
          <a:p>
            <a:endParaRPr lang="en-GB"/>
          </a:p>
          <a:p>
            <a:endParaRPr lang="en-GB"/>
          </a:p>
          <a:p>
            <a:endParaRPr lang="en-GB"/>
          </a:p>
          <a:p>
            <a:r>
              <a:rPr lang="en-GB"/>
              <a:t>For instance, when doing a side scan sonar survey a low output rate can be used during transits and turns (1 Hz) and a higher rate during the lines (50 Hz).</a:t>
            </a:r>
          </a:p>
          <a:p>
            <a:endParaRPr lang="en-GB"/>
          </a:p>
          <a:p>
            <a:endParaRPr lang="en-GB"/>
          </a:p>
          <a:p>
            <a:endParaRPr lang="en-GB"/>
          </a:p>
          <a:p>
            <a:endParaRPr lang="en-GB"/>
          </a:p>
          <a:p>
            <a:endParaRPr lang="en-GB"/>
          </a:p>
          <a:p>
            <a:endParaRPr lang="en-NL"/>
          </a:p>
        </p:txBody>
      </p:sp>
      <p:pic>
        <p:nvPicPr>
          <p:cNvPr id="61" name="Picture 60">
            <a:extLst>
              <a:ext uri="{FF2B5EF4-FFF2-40B4-BE49-F238E27FC236}">
                <a16:creationId xmlns:a16="http://schemas.microsoft.com/office/drawing/2014/main" id="{C48B66F0-7DF7-D677-56E3-39E833268EB6}"/>
              </a:ext>
            </a:extLst>
          </p:cNvPr>
          <p:cNvPicPr>
            <a:picLocks noChangeAspect="1"/>
          </p:cNvPicPr>
          <p:nvPr/>
        </p:nvPicPr>
        <p:blipFill>
          <a:blip r:embed="rId2"/>
          <a:stretch>
            <a:fillRect/>
          </a:stretch>
        </p:blipFill>
        <p:spPr>
          <a:xfrm>
            <a:off x="5404277" y="4130555"/>
            <a:ext cx="10505538" cy="1371708"/>
          </a:xfrm>
          <a:prstGeom prst="rect">
            <a:avLst/>
          </a:prstGeom>
        </p:spPr>
      </p:pic>
      <p:pic>
        <p:nvPicPr>
          <p:cNvPr id="6" name="Picture 5">
            <a:extLst>
              <a:ext uri="{FF2B5EF4-FFF2-40B4-BE49-F238E27FC236}">
                <a16:creationId xmlns:a16="http://schemas.microsoft.com/office/drawing/2014/main" id="{819E889E-D8B9-AEAF-886B-1A1E274512DB}"/>
              </a:ext>
            </a:extLst>
          </p:cNvPr>
          <p:cNvPicPr>
            <a:picLocks noChangeAspect="1"/>
          </p:cNvPicPr>
          <p:nvPr/>
        </p:nvPicPr>
        <p:blipFill>
          <a:blip r:embed="rId3"/>
          <a:stretch>
            <a:fillRect/>
          </a:stretch>
        </p:blipFill>
        <p:spPr>
          <a:xfrm>
            <a:off x="8812158" y="6881437"/>
            <a:ext cx="4766627" cy="3586319"/>
          </a:xfrm>
          <a:prstGeom prst="rect">
            <a:avLst/>
          </a:prstGeom>
        </p:spPr>
      </p:pic>
    </p:spTree>
    <p:extLst>
      <p:ext uri="{BB962C8B-B14F-4D97-AF65-F5344CB8AC3E}">
        <p14:creationId xmlns:p14="http://schemas.microsoft.com/office/powerpoint/2010/main" val="8002896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FB066-CCAC-61E7-9FED-CD7AFF508676}"/>
              </a:ext>
            </a:extLst>
          </p:cNvPr>
          <p:cNvSpPr>
            <a:spLocks noGrp="1"/>
          </p:cNvSpPr>
          <p:nvPr>
            <p:ph type="title"/>
          </p:nvPr>
        </p:nvSpPr>
        <p:spPr/>
        <p:txBody>
          <a:bodyPr>
            <a:normAutofit fontScale="90000"/>
          </a:bodyPr>
          <a:lstStyle/>
          <a:p>
            <a:r>
              <a:rPr lang="en-GB"/>
              <a:t>Synchronized output instructions</a:t>
            </a:r>
            <a:endParaRPr lang="en-NL"/>
          </a:p>
        </p:txBody>
      </p:sp>
      <p:sp>
        <p:nvSpPr>
          <p:cNvPr id="3" name="Slide Number Placeholder 2">
            <a:extLst>
              <a:ext uri="{FF2B5EF4-FFF2-40B4-BE49-F238E27FC236}">
                <a16:creationId xmlns:a16="http://schemas.microsoft.com/office/drawing/2014/main" id="{1EAFFC84-4E07-7185-0474-BBE2F4313795}"/>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108</a:t>
            </a:fld>
            <a:endParaRPr lang="fr-FR" spc="10"/>
          </a:p>
        </p:txBody>
      </p:sp>
      <p:sp>
        <p:nvSpPr>
          <p:cNvPr id="4" name="Text Placeholder 3">
            <a:extLst>
              <a:ext uri="{FF2B5EF4-FFF2-40B4-BE49-F238E27FC236}">
                <a16:creationId xmlns:a16="http://schemas.microsoft.com/office/drawing/2014/main" id="{62446962-6B6A-7FA2-C671-4366FA5BAEA5}"/>
              </a:ext>
            </a:extLst>
          </p:cNvPr>
          <p:cNvSpPr>
            <a:spLocks noGrp="1"/>
          </p:cNvSpPr>
          <p:nvPr>
            <p:ph type="body" sz="quarter" idx="13"/>
          </p:nvPr>
        </p:nvSpPr>
        <p:spPr/>
        <p:txBody>
          <a:bodyPr/>
          <a:lstStyle/>
          <a:p>
            <a:r>
              <a:rPr lang="en-US" sz="2800"/>
              <a:t>In addition to the cadenced output it is possible to calculate data at the moment of the validity of external data (aiding sensors or any other time series).</a:t>
            </a:r>
          </a:p>
          <a:p>
            <a:r>
              <a:rPr lang="en-US" sz="2800"/>
              <a:t>The computation runs at the frequency of the IMU data (typically 50 Hz or 100 Hz), then a linear interpolation is performed.</a:t>
            </a:r>
          </a:p>
          <a:p>
            <a:endParaRPr lang="en-GB"/>
          </a:p>
          <a:p>
            <a:endParaRPr lang="en-GB"/>
          </a:p>
          <a:p>
            <a:endParaRPr lang="en-GB"/>
          </a:p>
          <a:p>
            <a:endParaRPr lang="en-GB"/>
          </a:p>
          <a:p>
            <a:endParaRPr lang="en-GB"/>
          </a:p>
          <a:p>
            <a:endParaRPr lang="en-GB"/>
          </a:p>
          <a:p>
            <a:endParaRPr lang="en-GB"/>
          </a:p>
          <a:p>
            <a:endParaRPr lang="en-GB"/>
          </a:p>
          <a:p>
            <a:endParaRPr lang="en-GB"/>
          </a:p>
          <a:p>
            <a:endParaRPr lang="en-NL"/>
          </a:p>
        </p:txBody>
      </p:sp>
      <p:grpSp>
        <p:nvGrpSpPr>
          <p:cNvPr id="5" name="Groupe 1">
            <a:extLst>
              <a:ext uri="{FF2B5EF4-FFF2-40B4-BE49-F238E27FC236}">
                <a16:creationId xmlns:a16="http://schemas.microsoft.com/office/drawing/2014/main" id="{76670A73-83E4-874E-B727-9E9EDC5DE4C6}"/>
              </a:ext>
            </a:extLst>
          </p:cNvPr>
          <p:cNvGrpSpPr/>
          <p:nvPr/>
        </p:nvGrpSpPr>
        <p:grpSpPr>
          <a:xfrm>
            <a:off x="1248757" y="5205702"/>
            <a:ext cx="12979688" cy="3913804"/>
            <a:chOff x="1630363" y="3867150"/>
            <a:chExt cx="7870825" cy="2373313"/>
          </a:xfrm>
        </p:grpSpPr>
        <p:cxnSp>
          <p:nvCxnSpPr>
            <p:cNvPr id="6" name="Connecteur droit avec flèche 63">
              <a:extLst>
                <a:ext uri="{FF2B5EF4-FFF2-40B4-BE49-F238E27FC236}">
                  <a16:creationId xmlns:a16="http://schemas.microsoft.com/office/drawing/2014/main" id="{F4575EC2-8A10-D808-EEBD-EF1745763F26}"/>
                </a:ext>
              </a:extLst>
            </p:cNvPr>
            <p:cNvCxnSpPr>
              <a:cxnSpLocks noChangeShapeType="1"/>
              <a:stCxn id="73" idx="4"/>
            </p:cNvCxnSpPr>
            <p:nvPr/>
          </p:nvCxnSpPr>
          <p:spPr bwMode="auto">
            <a:xfrm rot="5400000">
              <a:off x="7730332" y="5163344"/>
              <a:ext cx="1643062" cy="0"/>
            </a:xfrm>
            <a:prstGeom prst="straightConnector1">
              <a:avLst/>
            </a:prstGeom>
            <a:noFill/>
            <a:ln w="28575" algn="ctr">
              <a:solidFill>
                <a:srgbClr val="99CC00"/>
              </a:solidFill>
              <a:round/>
              <a:headEnd/>
              <a:tailEnd type="arrow" w="med" len="med"/>
            </a:ln>
            <a:extLst>
              <a:ext uri="{909E8E84-426E-40DD-AFC4-6F175D3DCCD1}">
                <a14:hiddenFill xmlns:a14="http://schemas.microsoft.com/office/drawing/2010/main">
                  <a:noFill/>
                </a14:hiddenFill>
              </a:ext>
            </a:extLst>
          </p:spPr>
        </p:cxnSp>
        <p:cxnSp>
          <p:nvCxnSpPr>
            <p:cNvPr id="7" name="Connecteur droit avec flèche 55">
              <a:extLst>
                <a:ext uri="{FF2B5EF4-FFF2-40B4-BE49-F238E27FC236}">
                  <a16:creationId xmlns:a16="http://schemas.microsoft.com/office/drawing/2014/main" id="{28437F02-0E7D-2585-1313-ABC3F49920DC}"/>
                </a:ext>
              </a:extLst>
            </p:cNvPr>
            <p:cNvCxnSpPr>
              <a:cxnSpLocks noChangeShapeType="1"/>
              <a:stCxn id="74" idx="4"/>
            </p:cNvCxnSpPr>
            <p:nvPr/>
          </p:nvCxnSpPr>
          <p:spPr bwMode="auto">
            <a:xfrm rot="16200000" flipH="1">
              <a:off x="1343819" y="5382419"/>
              <a:ext cx="1204912" cy="0"/>
            </a:xfrm>
            <a:prstGeom prst="straightConnector1">
              <a:avLst/>
            </a:prstGeom>
            <a:noFill/>
            <a:ln w="28575" algn="ctr">
              <a:solidFill>
                <a:srgbClr val="99CC00"/>
              </a:solidFill>
              <a:round/>
              <a:headEnd/>
              <a:tailEnd type="arrow" w="med" len="med"/>
            </a:ln>
            <a:extLst>
              <a:ext uri="{909E8E84-426E-40DD-AFC4-6F175D3DCCD1}">
                <a14:hiddenFill xmlns:a14="http://schemas.microsoft.com/office/drawing/2010/main">
                  <a:noFill/>
                </a14:hiddenFill>
              </a:ext>
            </a:extLst>
          </p:spPr>
        </p:cxnSp>
        <p:cxnSp>
          <p:nvCxnSpPr>
            <p:cNvPr id="8" name="Connecteur droit avec flèche 55">
              <a:extLst>
                <a:ext uri="{FF2B5EF4-FFF2-40B4-BE49-F238E27FC236}">
                  <a16:creationId xmlns:a16="http://schemas.microsoft.com/office/drawing/2014/main" id="{4EA10E10-9B12-1428-7B6D-55EBBD7D97F9}"/>
                </a:ext>
              </a:extLst>
            </p:cNvPr>
            <p:cNvCxnSpPr>
              <a:cxnSpLocks noChangeShapeType="1"/>
              <a:stCxn id="68" idx="4"/>
            </p:cNvCxnSpPr>
            <p:nvPr/>
          </p:nvCxnSpPr>
          <p:spPr bwMode="auto">
            <a:xfrm rot="5400000">
              <a:off x="2508250" y="5164138"/>
              <a:ext cx="1643063" cy="1587"/>
            </a:xfrm>
            <a:prstGeom prst="straightConnector1">
              <a:avLst/>
            </a:prstGeom>
            <a:noFill/>
            <a:ln w="28575" algn="ctr">
              <a:solidFill>
                <a:srgbClr val="99CC00"/>
              </a:solidFill>
              <a:round/>
              <a:headEnd/>
              <a:tailEnd type="arrow" w="med" len="med"/>
            </a:ln>
            <a:extLst>
              <a:ext uri="{909E8E84-426E-40DD-AFC4-6F175D3DCCD1}">
                <a14:hiddenFill xmlns:a14="http://schemas.microsoft.com/office/drawing/2010/main">
                  <a:noFill/>
                </a14:hiddenFill>
              </a:ext>
            </a:extLst>
          </p:spPr>
        </p:cxnSp>
        <p:cxnSp>
          <p:nvCxnSpPr>
            <p:cNvPr id="9" name="Connecteur droit avec flèche 55">
              <a:extLst>
                <a:ext uri="{FF2B5EF4-FFF2-40B4-BE49-F238E27FC236}">
                  <a16:creationId xmlns:a16="http://schemas.microsoft.com/office/drawing/2014/main" id="{BA3C1653-6E0E-5BDD-78BE-A8920CB1C84F}"/>
                </a:ext>
              </a:extLst>
            </p:cNvPr>
            <p:cNvCxnSpPr>
              <a:cxnSpLocks noChangeShapeType="1"/>
              <a:stCxn id="69" idx="4"/>
            </p:cNvCxnSpPr>
            <p:nvPr/>
          </p:nvCxnSpPr>
          <p:spPr bwMode="auto">
            <a:xfrm rot="5400000">
              <a:off x="3656012" y="5164138"/>
              <a:ext cx="1643063" cy="1588"/>
            </a:xfrm>
            <a:prstGeom prst="straightConnector1">
              <a:avLst/>
            </a:prstGeom>
            <a:noFill/>
            <a:ln w="28575" algn="ctr">
              <a:solidFill>
                <a:srgbClr val="99CC00"/>
              </a:solidFill>
              <a:round/>
              <a:headEnd/>
              <a:tailEnd type="arrow" w="med" len="med"/>
            </a:ln>
            <a:extLst>
              <a:ext uri="{909E8E84-426E-40DD-AFC4-6F175D3DCCD1}">
                <a14:hiddenFill xmlns:a14="http://schemas.microsoft.com/office/drawing/2010/main">
                  <a:noFill/>
                </a14:hiddenFill>
              </a:ext>
            </a:extLst>
          </p:spPr>
        </p:cxnSp>
        <p:cxnSp>
          <p:nvCxnSpPr>
            <p:cNvPr id="10" name="Connecteur droit avec flèche 55">
              <a:extLst>
                <a:ext uri="{FF2B5EF4-FFF2-40B4-BE49-F238E27FC236}">
                  <a16:creationId xmlns:a16="http://schemas.microsoft.com/office/drawing/2014/main" id="{D67093F7-5F2B-DAA1-D1BA-1D7F6F924EBE}"/>
                </a:ext>
              </a:extLst>
            </p:cNvPr>
            <p:cNvCxnSpPr>
              <a:cxnSpLocks noChangeShapeType="1"/>
              <a:stCxn id="70" idx="4"/>
            </p:cNvCxnSpPr>
            <p:nvPr/>
          </p:nvCxnSpPr>
          <p:spPr bwMode="auto">
            <a:xfrm rot="5400000">
              <a:off x="4625182" y="5418931"/>
              <a:ext cx="1131888" cy="3175"/>
            </a:xfrm>
            <a:prstGeom prst="straightConnector1">
              <a:avLst/>
            </a:prstGeom>
            <a:noFill/>
            <a:ln w="28575" algn="ctr">
              <a:solidFill>
                <a:srgbClr val="99CC00"/>
              </a:solidFill>
              <a:round/>
              <a:headEnd/>
              <a:tailEnd type="arrow" w="med" len="med"/>
            </a:ln>
            <a:extLst>
              <a:ext uri="{909E8E84-426E-40DD-AFC4-6F175D3DCCD1}">
                <a14:hiddenFill xmlns:a14="http://schemas.microsoft.com/office/drawing/2010/main">
                  <a:noFill/>
                </a14:hiddenFill>
              </a:ext>
            </a:extLst>
          </p:spPr>
        </p:cxnSp>
        <p:cxnSp>
          <p:nvCxnSpPr>
            <p:cNvPr id="11" name="Connecteur droit avec flèche 55">
              <a:extLst>
                <a:ext uri="{FF2B5EF4-FFF2-40B4-BE49-F238E27FC236}">
                  <a16:creationId xmlns:a16="http://schemas.microsoft.com/office/drawing/2014/main" id="{52F7BA3F-82F3-9A69-C828-5414D1A688F9}"/>
                </a:ext>
              </a:extLst>
            </p:cNvPr>
            <p:cNvCxnSpPr>
              <a:cxnSpLocks noChangeShapeType="1"/>
              <a:stCxn id="71" idx="4"/>
            </p:cNvCxnSpPr>
            <p:nvPr/>
          </p:nvCxnSpPr>
          <p:spPr bwMode="auto">
            <a:xfrm rot="5400000">
              <a:off x="5659438" y="5346700"/>
              <a:ext cx="1277938" cy="1587"/>
            </a:xfrm>
            <a:prstGeom prst="straightConnector1">
              <a:avLst/>
            </a:prstGeom>
            <a:noFill/>
            <a:ln w="28575" algn="ctr">
              <a:solidFill>
                <a:srgbClr val="99CC00"/>
              </a:solidFill>
              <a:round/>
              <a:headEnd/>
              <a:tailEnd type="arrow" w="med" len="med"/>
            </a:ln>
            <a:extLst>
              <a:ext uri="{909E8E84-426E-40DD-AFC4-6F175D3DCCD1}">
                <a14:hiddenFill xmlns:a14="http://schemas.microsoft.com/office/drawing/2010/main">
                  <a:noFill/>
                </a14:hiddenFill>
              </a:ext>
            </a:extLst>
          </p:spPr>
        </p:cxnSp>
        <p:cxnSp>
          <p:nvCxnSpPr>
            <p:cNvPr id="12" name="Connecteur droit avec flèche 55">
              <a:extLst>
                <a:ext uri="{FF2B5EF4-FFF2-40B4-BE49-F238E27FC236}">
                  <a16:creationId xmlns:a16="http://schemas.microsoft.com/office/drawing/2014/main" id="{4ECB9C9C-9DAB-3508-11B2-C6CD8A675DA2}"/>
                </a:ext>
              </a:extLst>
            </p:cNvPr>
            <p:cNvCxnSpPr>
              <a:cxnSpLocks noChangeShapeType="1"/>
              <a:stCxn id="72" idx="4"/>
            </p:cNvCxnSpPr>
            <p:nvPr/>
          </p:nvCxnSpPr>
          <p:spPr bwMode="auto">
            <a:xfrm rot="5400000">
              <a:off x="6465887" y="5164138"/>
              <a:ext cx="1643063" cy="1588"/>
            </a:xfrm>
            <a:prstGeom prst="straightConnector1">
              <a:avLst/>
            </a:prstGeom>
            <a:noFill/>
            <a:ln w="28575" algn="ctr">
              <a:solidFill>
                <a:srgbClr val="99CC00"/>
              </a:solidFill>
              <a:round/>
              <a:headEnd/>
              <a:tailEnd type="arrow" w="med" len="med"/>
            </a:ln>
            <a:extLst>
              <a:ext uri="{909E8E84-426E-40DD-AFC4-6F175D3DCCD1}">
                <a14:hiddenFill xmlns:a14="http://schemas.microsoft.com/office/drawing/2010/main">
                  <a:noFill/>
                </a14:hiddenFill>
              </a:ext>
            </a:extLst>
          </p:spPr>
        </p:cxnSp>
        <p:cxnSp>
          <p:nvCxnSpPr>
            <p:cNvPr id="13" name="Connecteur droit avec flèche 5">
              <a:extLst>
                <a:ext uri="{FF2B5EF4-FFF2-40B4-BE49-F238E27FC236}">
                  <a16:creationId xmlns:a16="http://schemas.microsoft.com/office/drawing/2014/main" id="{449D65C2-AC4B-4E20-AF7D-F3F817B145FB}"/>
                </a:ext>
              </a:extLst>
            </p:cNvPr>
            <p:cNvCxnSpPr>
              <a:cxnSpLocks noChangeShapeType="1"/>
            </p:cNvCxnSpPr>
            <p:nvPr/>
          </p:nvCxnSpPr>
          <p:spPr bwMode="auto">
            <a:xfrm>
              <a:off x="1630363" y="5984875"/>
              <a:ext cx="7713662"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Connecteur droit 7">
              <a:extLst>
                <a:ext uri="{FF2B5EF4-FFF2-40B4-BE49-F238E27FC236}">
                  <a16:creationId xmlns:a16="http://schemas.microsoft.com/office/drawing/2014/main" id="{2E875258-5952-93DD-1D48-24E3E211DBC8}"/>
                </a:ext>
              </a:extLst>
            </p:cNvPr>
            <p:cNvCxnSpPr>
              <a:cxnSpLocks noChangeShapeType="1"/>
            </p:cNvCxnSpPr>
            <p:nvPr/>
          </p:nvCxnSpPr>
          <p:spPr bwMode="auto">
            <a:xfrm rot="5400000">
              <a:off x="1733550" y="6003925"/>
              <a:ext cx="10953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 name="Rectangle 8">
              <a:extLst>
                <a:ext uri="{FF2B5EF4-FFF2-40B4-BE49-F238E27FC236}">
                  <a16:creationId xmlns:a16="http://schemas.microsoft.com/office/drawing/2014/main" id="{407ECB21-D3D1-7EB4-D784-76A0BEF1275D}"/>
                </a:ext>
              </a:extLst>
            </p:cNvPr>
            <p:cNvSpPr>
              <a:spLocks noChangeArrowheads="1"/>
            </p:cNvSpPr>
            <p:nvPr/>
          </p:nvSpPr>
          <p:spPr bwMode="auto">
            <a:xfrm>
              <a:off x="1630363" y="6021388"/>
              <a:ext cx="31591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0</a:t>
              </a:r>
            </a:p>
          </p:txBody>
        </p:sp>
        <p:cxnSp>
          <p:nvCxnSpPr>
            <p:cNvPr id="16" name="Connecteur droit 11">
              <a:extLst>
                <a:ext uri="{FF2B5EF4-FFF2-40B4-BE49-F238E27FC236}">
                  <a16:creationId xmlns:a16="http://schemas.microsoft.com/office/drawing/2014/main" id="{C180054C-0311-393F-AD8D-56E921078547}"/>
                </a:ext>
              </a:extLst>
            </p:cNvPr>
            <p:cNvCxnSpPr>
              <a:cxnSpLocks noChangeShapeType="1"/>
            </p:cNvCxnSpPr>
            <p:nvPr/>
          </p:nvCxnSpPr>
          <p:spPr bwMode="auto">
            <a:xfrm rot="5400000">
              <a:off x="2089150" y="6003925"/>
              <a:ext cx="10953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7" name="Rectangle 12">
              <a:extLst>
                <a:ext uri="{FF2B5EF4-FFF2-40B4-BE49-F238E27FC236}">
                  <a16:creationId xmlns:a16="http://schemas.microsoft.com/office/drawing/2014/main" id="{E9C522DE-5AEE-5F43-1CC0-D1C10767B26A}"/>
                </a:ext>
              </a:extLst>
            </p:cNvPr>
            <p:cNvSpPr>
              <a:spLocks noChangeArrowheads="1"/>
            </p:cNvSpPr>
            <p:nvPr/>
          </p:nvSpPr>
          <p:spPr bwMode="auto">
            <a:xfrm>
              <a:off x="1985963" y="6021388"/>
              <a:ext cx="317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1</a:t>
              </a:r>
            </a:p>
          </p:txBody>
        </p:sp>
        <p:cxnSp>
          <p:nvCxnSpPr>
            <p:cNvPr id="18" name="Connecteur droit 13">
              <a:extLst>
                <a:ext uri="{FF2B5EF4-FFF2-40B4-BE49-F238E27FC236}">
                  <a16:creationId xmlns:a16="http://schemas.microsoft.com/office/drawing/2014/main" id="{DB2037C1-F5A0-4394-7561-03F5C40B2117}"/>
                </a:ext>
              </a:extLst>
            </p:cNvPr>
            <p:cNvCxnSpPr>
              <a:cxnSpLocks noChangeShapeType="1"/>
            </p:cNvCxnSpPr>
            <p:nvPr/>
          </p:nvCxnSpPr>
          <p:spPr bwMode="auto">
            <a:xfrm rot="5400000">
              <a:off x="2444750" y="6003925"/>
              <a:ext cx="10953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9" name="Rectangle 14">
              <a:extLst>
                <a:ext uri="{FF2B5EF4-FFF2-40B4-BE49-F238E27FC236}">
                  <a16:creationId xmlns:a16="http://schemas.microsoft.com/office/drawing/2014/main" id="{1BAD4F07-900D-B8A9-ABD9-1DBE580BD515}"/>
                </a:ext>
              </a:extLst>
            </p:cNvPr>
            <p:cNvSpPr>
              <a:spLocks noChangeArrowheads="1"/>
            </p:cNvSpPr>
            <p:nvPr/>
          </p:nvSpPr>
          <p:spPr bwMode="auto">
            <a:xfrm>
              <a:off x="2341563" y="6021388"/>
              <a:ext cx="317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2</a:t>
              </a:r>
            </a:p>
          </p:txBody>
        </p:sp>
        <p:cxnSp>
          <p:nvCxnSpPr>
            <p:cNvPr id="20" name="Connecteur droit 15">
              <a:extLst>
                <a:ext uri="{FF2B5EF4-FFF2-40B4-BE49-F238E27FC236}">
                  <a16:creationId xmlns:a16="http://schemas.microsoft.com/office/drawing/2014/main" id="{F1AFA934-2600-BA5F-5A8D-3E582C05A04D}"/>
                </a:ext>
              </a:extLst>
            </p:cNvPr>
            <p:cNvCxnSpPr>
              <a:cxnSpLocks noChangeShapeType="1"/>
            </p:cNvCxnSpPr>
            <p:nvPr/>
          </p:nvCxnSpPr>
          <p:spPr bwMode="auto">
            <a:xfrm rot="5400000">
              <a:off x="2800350" y="6003925"/>
              <a:ext cx="10953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1" name="Rectangle 16">
              <a:extLst>
                <a:ext uri="{FF2B5EF4-FFF2-40B4-BE49-F238E27FC236}">
                  <a16:creationId xmlns:a16="http://schemas.microsoft.com/office/drawing/2014/main" id="{EB78B699-1121-585F-EC56-BA6F53287EDA}"/>
                </a:ext>
              </a:extLst>
            </p:cNvPr>
            <p:cNvSpPr>
              <a:spLocks noChangeArrowheads="1"/>
            </p:cNvSpPr>
            <p:nvPr/>
          </p:nvSpPr>
          <p:spPr bwMode="auto">
            <a:xfrm>
              <a:off x="2698750" y="6021388"/>
              <a:ext cx="3159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3</a:t>
              </a:r>
            </a:p>
          </p:txBody>
        </p:sp>
        <p:cxnSp>
          <p:nvCxnSpPr>
            <p:cNvPr id="22" name="Connecteur droit 17">
              <a:extLst>
                <a:ext uri="{FF2B5EF4-FFF2-40B4-BE49-F238E27FC236}">
                  <a16:creationId xmlns:a16="http://schemas.microsoft.com/office/drawing/2014/main" id="{C0F5D108-44C0-C5F8-70CC-211BC0FF375A}"/>
                </a:ext>
              </a:extLst>
            </p:cNvPr>
            <p:cNvCxnSpPr>
              <a:cxnSpLocks noChangeShapeType="1"/>
            </p:cNvCxnSpPr>
            <p:nvPr/>
          </p:nvCxnSpPr>
          <p:spPr bwMode="auto">
            <a:xfrm rot="5400000">
              <a:off x="3157538" y="6003925"/>
              <a:ext cx="10953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3" name="Rectangle 18">
              <a:extLst>
                <a:ext uri="{FF2B5EF4-FFF2-40B4-BE49-F238E27FC236}">
                  <a16:creationId xmlns:a16="http://schemas.microsoft.com/office/drawing/2014/main" id="{B40722F3-E361-D733-E549-543E47DDE777}"/>
                </a:ext>
              </a:extLst>
            </p:cNvPr>
            <p:cNvSpPr>
              <a:spLocks noChangeArrowheads="1"/>
            </p:cNvSpPr>
            <p:nvPr/>
          </p:nvSpPr>
          <p:spPr bwMode="auto">
            <a:xfrm>
              <a:off x="3054350" y="6021388"/>
              <a:ext cx="3159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4</a:t>
              </a:r>
            </a:p>
          </p:txBody>
        </p:sp>
        <p:cxnSp>
          <p:nvCxnSpPr>
            <p:cNvPr id="24" name="Connecteur droit 19">
              <a:extLst>
                <a:ext uri="{FF2B5EF4-FFF2-40B4-BE49-F238E27FC236}">
                  <a16:creationId xmlns:a16="http://schemas.microsoft.com/office/drawing/2014/main" id="{287E568A-BE6E-7F3A-2BBA-412B31E8AFB5}"/>
                </a:ext>
              </a:extLst>
            </p:cNvPr>
            <p:cNvCxnSpPr>
              <a:cxnSpLocks noChangeShapeType="1"/>
            </p:cNvCxnSpPr>
            <p:nvPr/>
          </p:nvCxnSpPr>
          <p:spPr bwMode="auto">
            <a:xfrm rot="5400000">
              <a:off x="3513138" y="6003925"/>
              <a:ext cx="10953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5" name="Rectangle 20">
              <a:extLst>
                <a:ext uri="{FF2B5EF4-FFF2-40B4-BE49-F238E27FC236}">
                  <a16:creationId xmlns:a16="http://schemas.microsoft.com/office/drawing/2014/main" id="{9EF812FE-84C1-0F77-6A2F-95D68F4B6186}"/>
                </a:ext>
              </a:extLst>
            </p:cNvPr>
            <p:cNvSpPr>
              <a:spLocks noChangeArrowheads="1"/>
            </p:cNvSpPr>
            <p:nvPr/>
          </p:nvSpPr>
          <p:spPr bwMode="auto">
            <a:xfrm>
              <a:off x="3409950" y="6021388"/>
              <a:ext cx="317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5</a:t>
              </a:r>
            </a:p>
          </p:txBody>
        </p:sp>
        <p:cxnSp>
          <p:nvCxnSpPr>
            <p:cNvPr id="26" name="Connecteur droit 21">
              <a:extLst>
                <a:ext uri="{FF2B5EF4-FFF2-40B4-BE49-F238E27FC236}">
                  <a16:creationId xmlns:a16="http://schemas.microsoft.com/office/drawing/2014/main" id="{D9B15FA0-7580-3F6D-24F0-AA6183F7D621}"/>
                </a:ext>
              </a:extLst>
            </p:cNvPr>
            <p:cNvCxnSpPr>
              <a:cxnSpLocks noChangeShapeType="1"/>
            </p:cNvCxnSpPr>
            <p:nvPr/>
          </p:nvCxnSpPr>
          <p:spPr bwMode="auto">
            <a:xfrm rot="5400000">
              <a:off x="3868738" y="6003925"/>
              <a:ext cx="10953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Rectangle 22">
              <a:extLst>
                <a:ext uri="{FF2B5EF4-FFF2-40B4-BE49-F238E27FC236}">
                  <a16:creationId xmlns:a16="http://schemas.microsoft.com/office/drawing/2014/main" id="{C3B9CADB-FE68-4564-016D-ABA7DA92931B}"/>
                </a:ext>
              </a:extLst>
            </p:cNvPr>
            <p:cNvSpPr>
              <a:spLocks noChangeArrowheads="1"/>
            </p:cNvSpPr>
            <p:nvPr/>
          </p:nvSpPr>
          <p:spPr bwMode="auto">
            <a:xfrm>
              <a:off x="3767138" y="6021388"/>
              <a:ext cx="31591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6</a:t>
              </a:r>
            </a:p>
          </p:txBody>
        </p:sp>
        <p:cxnSp>
          <p:nvCxnSpPr>
            <p:cNvPr id="28" name="Connecteur droit 23">
              <a:extLst>
                <a:ext uri="{FF2B5EF4-FFF2-40B4-BE49-F238E27FC236}">
                  <a16:creationId xmlns:a16="http://schemas.microsoft.com/office/drawing/2014/main" id="{BDAF2D6F-2475-E776-AFAA-347414D36D64}"/>
                </a:ext>
              </a:extLst>
            </p:cNvPr>
            <p:cNvCxnSpPr>
              <a:cxnSpLocks noChangeShapeType="1"/>
            </p:cNvCxnSpPr>
            <p:nvPr/>
          </p:nvCxnSpPr>
          <p:spPr bwMode="auto">
            <a:xfrm rot="5400000">
              <a:off x="4224338" y="6003925"/>
              <a:ext cx="10953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9" name="Rectangle 24">
              <a:extLst>
                <a:ext uri="{FF2B5EF4-FFF2-40B4-BE49-F238E27FC236}">
                  <a16:creationId xmlns:a16="http://schemas.microsoft.com/office/drawing/2014/main" id="{9F3EE075-40C3-37FC-EAE3-4FD1DAFC03CD}"/>
                </a:ext>
              </a:extLst>
            </p:cNvPr>
            <p:cNvSpPr>
              <a:spLocks noChangeArrowheads="1"/>
            </p:cNvSpPr>
            <p:nvPr/>
          </p:nvSpPr>
          <p:spPr bwMode="auto">
            <a:xfrm>
              <a:off x="4122738" y="6021388"/>
              <a:ext cx="31591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7</a:t>
              </a:r>
            </a:p>
          </p:txBody>
        </p:sp>
        <p:cxnSp>
          <p:nvCxnSpPr>
            <p:cNvPr id="30" name="Connecteur droit 25">
              <a:extLst>
                <a:ext uri="{FF2B5EF4-FFF2-40B4-BE49-F238E27FC236}">
                  <a16:creationId xmlns:a16="http://schemas.microsoft.com/office/drawing/2014/main" id="{E23790E9-488C-C965-8503-8AF2252757CA}"/>
                </a:ext>
              </a:extLst>
            </p:cNvPr>
            <p:cNvCxnSpPr>
              <a:cxnSpLocks noChangeShapeType="1"/>
            </p:cNvCxnSpPr>
            <p:nvPr/>
          </p:nvCxnSpPr>
          <p:spPr bwMode="auto">
            <a:xfrm rot="5400000">
              <a:off x="4581525" y="6003925"/>
              <a:ext cx="10953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1" name="Rectangle 26">
              <a:extLst>
                <a:ext uri="{FF2B5EF4-FFF2-40B4-BE49-F238E27FC236}">
                  <a16:creationId xmlns:a16="http://schemas.microsoft.com/office/drawing/2014/main" id="{6B804FAE-77B9-37D3-D463-A5C6E3520C7F}"/>
                </a:ext>
              </a:extLst>
            </p:cNvPr>
            <p:cNvSpPr>
              <a:spLocks noChangeArrowheads="1"/>
            </p:cNvSpPr>
            <p:nvPr/>
          </p:nvSpPr>
          <p:spPr bwMode="auto">
            <a:xfrm>
              <a:off x="4478338" y="6021388"/>
              <a:ext cx="31591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8</a:t>
              </a:r>
            </a:p>
          </p:txBody>
        </p:sp>
        <p:cxnSp>
          <p:nvCxnSpPr>
            <p:cNvPr id="32" name="Connecteur droit 27">
              <a:extLst>
                <a:ext uri="{FF2B5EF4-FFF2-40B4-BE49-F238E27FC236}">
                  <a16:creationId xmlns:a16="http://schemas.microsoft.com/office/drawing/2014/main" id="{DCF23A5D-520F-3F84-E20F-901952AF0AFE}"/>
                </a:ext>
              </a:extLst>
            </p:cNvPr>
            <p:cNvCxnSpPr>
              <a:cxnSpLocks noChangeShapeType="1"/>
            </p:cNvCxnSpPr>
            <p:nvPr/>
          </p:nvCxnSpPr>
          <p:spPr bwMode="auto">
            <a:xfrm rot="5400000">
              <a:off x="4938713" y="6003925"/>
              <a:ext cx="10953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3" name="Rectangle 28">
              <a:extLst>
                <a:ext uri="{FF2B5EF4-FFF2-40B4-BE49-F238E27FC236}">
                  <a16:creationId xmlns:a16="http://schemas.microsoft.com/office/drawing/2014/main" id="{4FD41B29-C141-ADD6-5BE6-6F10812393DE}"/>
                </a:ext>
              </a:extLst>
            </p:cNvPr>
            <p:cNvSpPr>
              <a:spLocks noChangeArrowheads="1"/>
            </p:cNvSpPr>
            <p:nvPr/>
          </p:nvSpPr>
          <p:spPr bwMode="auto">
            <a:xfrm>
              <a:off x="4833938" y="6021388"/>
              <a:ext cx="317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9</a:t>
              </a:r>
            </a:p>
          </p:txBody>
        </p:sp>
        <p:cxnSp>
          <p:nvCxnSpPr>
            <p:cNvPr id="34" name="Connecteur droit 29">
              <a:extLst>
                <a:ext uri="{FF2B5EF4-FFF2-40B4-BE49-F238E27FC236}">
                  <a16:creationId xmlns:a16="http://schemas.microsoft.com/office/drawing/2014/main" id="{2EFFC72F-BB0B-A410-2E9A-4F53B50B3BF4}"/>
                </a:ext>
              </a:extLst>
            </p:cNvPr>
            <p:cNvCxnSpPr>
              <a:cxnSpLocks noChangeShapeType="1"/>
            </p:cNvCxnSpPr>
            <p:nvPr/>
          </p:nvCxnSpPr>
          <p:spPr bwMode="auto">
            <a:xfrm rot="5400000">
              <a:off x="5294313" y="6003925"/>
              <a:ext cx="10953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5" name="Rectangle 30">
              <a:extLst>
                <a:ext uri="{FF2B5EF4-FFF2-40B4-BE49-F238E27FC236}">
                  <a16:creationId xmlns:a16="http://schemas.microsoft.com/office/drawing/2014/main" id="{9CE689E9-61BD-FD0B-3F3F-B7B9401CCEE2}"/>
                </a:ext>
              </a:extLst>
            </p:cNvPr>
            <p:cNvSpPr>
              <a:spLocks noChangeArrowheads="1"/>
            </p:cNvSpPr>
            <p:nvPr/>
          </p:nvSpPr>
          <p:spPr bwMode="auto">
            <a:xfrm>
              <a:off x="5189538" y="6021388"/>
              <a:ext cx="317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10</a:t>
              </a:r>
            </a:p>
          </p:txBody>
        </p:sp>
        <p:cxnSp>
          <p:nvCxnSpPr>
            <p:cNvPr id="36" name="Connecteur droit 31">
              <a:extLst>
                <a:ext uri="{FF2B5EF4-FFF2-40B4-BE49-F238E27FC236}">
                  <a16:creationId xmlns:a16="http://schemas.microsoft.com/office/drawing/2014/main" id="{01EB27E5-6AAA-D223-67CC-F987567D0CA7}"/>
                </a:ext>
              </a:extLst>
            </p:cNvPr>
            <p:cNvCxnSpPr>
              <a:cxnSpLocks noChangeShapeType="1"/>
            </p:cNvCxnSpPr>
            <p:nvPr/>
          </p:nvCxnSpPr>
          <p:spPr bwMode="auto">
            <a:xfrm rot="5400000">
              <a:off x="5650707" y="6003131"/>
              <a:ext cx="109538" cy="31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7" name="Rectangle 32">
              <a:extLst>
                <a:ext uri="{FF2B5EF4-FFF2-40B4-BE49-F238E27FC236}">
                  <a16:creationId xmlns:a16="http://schemas.microsoft.com/office/drawing/2014/main" id="{CCC08A0A-C8DF-03AB-275C-BDFA5AA47637}"/>
                </a:ext>
              </a:extLst>
            </p:cNvPr>
            <p:cNvSpPr>
              <a:spLocks noChangeArrowheads="1"/>
            </p:cNvSpPr>
            <p:nvPr/>
          </p:nvSpPr>
          <p:spPr bwMode="auto">
            <a:xfrm>
              <a:off x="5546725" y="6021388"/>
              <a:ext cx="3159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11</a:t>
              </a:r>
            </a:p>
          </p:txBody>
        </p:sp>
        <p:cxnSp>
          <p:nvCxnSpPr>
            <p:cNvPr id="38" name="Connecteur droit 33">
              <a:extLst>
                <a:ext uri="{FF2B5EF4-FFF2-40B4-BE49-F238E27FC236}">
                  <a16:creationId xmlns:a16="http://schemas.microsoft.com/office/drawing/2014/main" id="{C3877C59-2A49-332C-12BB-42AFD10762D8}"/>
                </a:ext>
              </a:extLst>
            </p:cNvPr>
            <p:cNvCxnSpPr>
              <a:cxnSpLocks noChangeShapeType="1"/>
            </p:cNvCxnSpPr>
            <p:nvPr/>
          </p:nvCxnSpPr>
          <p:spPr bwMode="auto">
            <a:xfrm rot="5400000">
              <a:off x="6007100" y="6003925"/>
              <a:ext cx="10953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9" name="Rectangle 34">
              <a:extLst>
                <a:ext uri="{FF2B5EF4-FFF2-40B4-BE49-F238E27FC236}">
                  <a16:creationId xmlns:a16="http://schemas.microsoft.com/office/drawing/2014/main" id="{144E722B-113A-F12B-9657-86BB575FC94E}"/>
                </a:ext>
              </a:extLst>
            </p:cNvPr>
            <p:cNvSpPr>
              <a:spLocks noChangeArrowheads="1"/>
            </p:cNvSpPr>
            <p:nvPr/>
          </p:nvSpPr>
          <p:spPr bwMode="auto">
            <a:xfrm>
              <a:off x="5902325" y="6021388"/>
              <a:ext cx="3159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12</a:t>
              </a:r>
            </a:p>
          </p:txBody>
        </p:sp>
        <p:cxnSp>
          <p:nvCxnSpPr>
            <p:cNvPr id="40" name="Connecteur droit 35">
              <a:extLst>
                <a:ext uri="{FF2B5EF4-FFF2-40B4-BE49-F238E27FC236}">
                  <a16:creationId xmlns:a16="http://schemas.microsoft.com/office/drawing/2014/main" id="{327A9C27-9C23-662A-6A1E-1D8BC0A8B9AD}"/>
                </a:ext>
              </a:extLst>
            </p:cNvPr>
            <p:cNvCxnSpPr>
              <a:cxnSpLocks noChangeShapeType="1"/>
            </p:cNvCxnSpPr>
            <p:nvPr/>
          </p:nvCxnSpPr>
          <p:spPr bwMode="auto">
            <a:xfrm rot="5400000">
              <a:off x="6362700" y="6003925"/>
              <a:ext cx="10953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1" name="Rectangle 36">
              <a:extLst>
                <a:ext uri="{FF2B5EF4-FFF2-40B4-BE49-F238E27FC236}">
                  <a16:creationId xmlns:a16="http://schemas.microsoft.com/office/drawing/2014/main" id="{8389229D-5ED7-BD48-D95C-FC409799B76A}"/>
                </a:ext>
              </a:extLst>
            </p:cNvPr>
            <p:cNvSpPr>
              <a:spLocks noChangeArrowheads="1"/>
            </p:cNvSpPr>
            <p:nvPr/>
          </p:nvSpPr>
          <p:spPr bwMode="auto">
            <a:xfrm>
              <a:off x="6257925" y="6021388"/>
              <a:ext cx="317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13</a:t>
              </a:r>
            </a:p>
          </p:txBody>
        </p:sp>
        <p:cxnSp>
          <p:nvCxnSpPr>
            <p:cNvPr id="42" name="Connecteur droit 37">
              <a:extLst>
                <a:ext uri="{FF2B5EF4-FFF2-40B4-BE49-F238E27FC236}">
                  <a16:creationId xmlns:a16="http://schemas.microsoft.com/office/drawing/2014/main" id="{812092C0-F1D1-AD1B-5582-7C75D5BBB879}"/>
                </a:ext>
              </a:extLst>
            </p:cNvPr>
            <p:cNvCxnSpPr>
              <a:cxnSpLocks noChangeShapeType="1"/>
            </p:cNvCxnSpPr>
            <p:nvPr/>
          </p:nvCxnSpPr>
          <p:spPr bwMode="auto">
            <a:xfrm rot="5400000">
              <a:off x="6718300" y="6003925"/>
              <a:ext cx="10953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3" name="Rectangle 38">
              <a:extLst>
                <a:ext uri="{FF2B5EF4-FFF2-40B4-BE49-F238E27FC236}">
                  <a16:creationId xmlns:a16="http://schemas.microsoft.com/office/drawing/2014/main" id="{2113398F-631F-F030-D2DF-E826FC71303F}"/>
                </a:ext>
              </a:extLst>
            </p:cNvPr>
            <p:cNvSpPr>
              <a:spLocks noChangeArrowheads="1"/>
            </p:cNvSpPr>
            <p:nvPr/>
          </p:nvSpPr>
          <p:spPr bwMode="auto">
            <a:xfrm>
              <a:off x="6615113" y="6021388"/>
              <a:ext cx="31591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14</a:t>
              </a:r>
            </a:p>
          </p:txBody>
        </p:sp>
        <p:cxnSp>
          <p:nvCxnSpPr>
            <p:cNvPr id="44" name="Connecteur droit 39">
              <a:extLst>
                <a:ext uri="{FF2B5EF4-FFF2-40B4-BE49-F238E27FC236}">
                  <a16:creationId xmlns:a16="http://schemas.microsoft.com/office/drawing/2014/main" id="{A974A0E2-A2F6-C380-BA00-B0BDB3E22621}"/>
                </a:ext>
              </a:extLst>
            </p:cNvPr>
            <p:cNvCxnSpPr>
              <a:cxnSpLocks noChangeShapeType="1"/>
            </p:cNvCxnSpPr>
            <p:nvPr/>
          </p:nvCxnSpPr>
          <p:spPr bwMode="auto">
            <a:xfrm rot="5400000">
              <a:off x="7073900" y="6003925"/>
              <a:ext cx="10953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 name="Rectangle 40">
              <a:extLst>
                <a:ext uri="{FF2B5EF4-FFF2-40B4-BE49-F238E27FC236}">
                  <a16:creationId xmlns:a16="http://schemas.microsoft.com/office/drawing/2014/main" id="{CD5ECB6B-5ACE-5B57-9D53-7B5574044E65}"/>
                </a:ext>
              </a:extLst>
            </p:cNvPr>
            <p:cNvSpPr>
              <a:spLocks noChangeArrowheads="1"/>
            </p:cNvSpPr>
            <p:nvPr/>
          </p:nvSpPr>
          <p:spPr bwMode="auto">
            <a:xfrm>
              <a:off x="6970713" y="6021388"/>
              <a:ext cx="31591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15</a:t>
              </a:r>
            </a:p>
          </p:txBody>
        </p:sp>
        <p:cxnSp>
          <p:nvCxnSpPr>
            <p:cNvPr id="46" name="Connecteur droit 41">
              <a:extLst>
                <a:ext uri="{FF2B5EF4-FFF2-40B4-BE49-F238E27FC236}">
                  <a16:creationId xmlns:a16="http://schemas.microsoft.com/office/drawing/2014/main" id="{FDFC8717-3E3B-DB5A-0098-D5560F8E511E}"/>
                </a:ext>
              </a:extLst>
            </p:cNvPr>
            <p:cNvCxnSpPr>
              <a:cxnSpLocks noChangeShapeType="1"/>
            </p:cNvCxnSpPr>
            <p:nvPr/>
          </p:nvCxnSpPr>
          <p:spPr bwMode="auto">
            <a:xfrm rot="5400000">
              <a:off x="7431088" y="6003925"/>
              <a:ext cx="10953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 name="Rectangle 42">
              <a:extLst>
                <a:ext uri="{FF2B5EF4-FFF2-40B4-BE49-F238E27FC236}">
                  <a16:creationId xmlns:a16="http://schemas.microsoft.com/office/drawing/2014/main" id="{D1A617D8-0380-6E9E-C978-278A849D6745}"/>
                </a:ext>
              </a:extLst>
            </p:cNvPr>
            <p:cNvSpPr>
              <a:spLocks noChangeArrowheads="1"/>
            </p:cNvSpPr>
            <p:nvPr/>
          </p:nvSpPr>
          <p:spPr bwMode="auto">
            <a:xfrm>
              <a:off x="7326313" y="6021388"/>
              <a:ext cx="315912"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16</a:t>
              </a:r>
            </a:p>
          </p:txBody>
        </p:sp>
        <p:cxnSp>
          <p:nvCxnSpPr>
            <p:cNvPr id="48" name="Connecteur droit 43">
              <a:extLst>
                <a:ext uri="{FF2B5EF4-FFF2-40B4-BE49-F238E27FC236}">
                  <a16:creationId xmlns:a16="http://schemas.microsoft.com/office/drawing/2014/main" id="{6374B06A-F5E9-D08B-CFC1-8F7CFDA2F72A}"/>
                </a:ext>
              </a:extLst>
            </p:cNvPr>
            <p:cNvCxnSpPr>
              <a:cxnSpLocks noChangeShapeType="1"/>
            </p:cNvCxnSpPr>
            <p:nvPr/>
          </p:nvCxnSpPr>
          <p:spPr bwMode="auto">
            <a:xfrm rot="5400000">
              <a:off x="7786688" y="6003925"/>
              <a:ext cx="10953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9" name="Rectangle 44">
              <a:extLst>
                <a:ext uri="{FF2B5EF4-FFF2-40B4-BE49-F238E27FC236}">
                  <a16:creationId xmlns:a16="http://schemas.microsoft.com/office/drawing/2014/main" id="{96F343CD-7F8A-7FF7-7017-5ACDCB2CE6B9}"/>
                </a:ext>
              </a:extLst>
            </p:cNvPr>
            <p:cNvSpPr>
              <a:spLocks noChangeArrowheads="1"/>
            </p:cNvSpPr>
            <p:nvPr/>
          </p:nvSpPr>
          <p:spPr bwMode="auto">
            <a:xfrm>
              <a:off x="7681913" y="6021388"/>
              <a:ext cx="317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17</a:t>
              </a:r>
            </a:p>
          </p:txBody>
        </p:sp>
        <p:cxnSp>
          <p:nvCxnSpPr>
            <p:cNvPr id="50" name="Connecteur droit 45">
              <a:extLst>
                <a:ext uri="{FF2B5EF4-FFF2-40B4-BE49-F238E27FC236}">
                  <a16:creationId xmlns:a16="http://schemas.microsoft.com/office/drawing/2014/main" id="{E1CA1CA3-F601-7A1A-7E65-D23AAF39EFB0}"/>
                </a:ext>
              </a:extLst>
            </p:cNvPr>
            <p:cNvCxnSpPr>
              <a:cxnSpLocks noChangeShapeType="1"/>
            </p:cNvCxnSpPr>
            <p:nvPr/>
          </p:nvCxnSpPr>
          <p:spPr bwMode="auto">
            <a:xfrm rot="5400000">
              <a:off x="8142288" y="6003925"/>
              <a:ext cx="109538"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1" name="Rectangle 46">
              <a:extLst>
                <a:ext uri="{FF2B5EF4-FFF2-40B4-BE49-F238E27FC236}">
                  <a16:creationId xmlns:a16="http://schemas.microsoft.com/office/drawing/2014/main" id="{142B35C0-7B66-1332-7946-7A6675697135}"/>
                </a:ext>
              </a:extLst>
            </p:cNvPr>
            <p:cNvSpPr>
              <a:spLocks noChangeArrowheads="1"/>
            </p:cNvSpPr>
            <p:nvPr/>
          </p:nvSpPr>
          <p:spPr bwMode="auto">
            <a:xfrm>
              <a:off x="8037513" y="6021388"/>
              <a:ext cx="3175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18</a:t>
              </a:r>
            </a:p>
          </p:txBody>
        </p:sp>
        <p:cxnSp>
          <p:nvCxnSpPr>
            <p:cNvPr id="52" name="Connecteur droit 47">
              <a:extLst>
                <a:ext uri="{FF2B5EF4-FFF2-40B4-BE49-F238E27FC236}">
                  <a16:creationId xmlns:a16="http://schemas.microsoft.com/office/drawing/2014/main" id="{579B4251-6FEB-EAD4-719E-743B29D29B03}"/>
                </a:ext>
              </a:extLst>
            </p:cNvPr>
            <p:cNvCxnSpPr>
              <a:cxnSpLocks noChangeShapeType="1"/>
            </p:cNvCxnSpPr>
            <p:nvPr/>
          </p:nvCxnSpPr>
          <p:spPr bwMode="auto">
            <a:xfrm rot="5400000">
              <a:off x="8498682" y="6003131"/>
              <a:ext cx="109538" cy="31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3" name="Rectangle 48">
              <a:extLst>
                <a:ext uri="{FF2B5EF4-FFF2-40B4-BE49-F238E27FC236}">
                  <a16:creationId xmlns:a16="http://schemas.microsoft.com/office/drawing/2014/main" id="{F6EA0E1B-4CC2-5769-CB20-CE68AFC47F3E}"/>
                </a:ext>
              </a:extLst>
            </p:cNvPr>
            <p:cNvSpPr>
              <a:spLocks noChangeArrowheads="1"/>
            </p:cNvSpPr>
            <p:nvPr/>
          </p:nvSpPr>
          <p:spPr bwMode="auto">
            <a:xfrm>
              <a:off x="8394700" y="6021388"/>
              <a:ext cx="3159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19</a:t>
              </a:r>
            </a:p>
          </p:txBody>
        </p:sp>
        <p:cxnSp>
          <p:nvCxnSpPr>
            <p:cNvPr id="54" name="Connecteur droit 49">
              <a:extLst>
                <a:ext uri="{FF2B5EF4-FFF2-40B4-BE49-F238E27FC236}">
                  <a16:creationId xmlns:a16="http://schemas.microsoft.com/office/drawing/2014/main" id="{E27537E2-E093-9142-B86F-66B4C8E907D4}"/>
                </a:ext>
              </a:extLst>
            </p:cNvPr>
            <p:cNvCxnSpPr>
              <a:cxnSpLocks noChangeShapeType="1"/>
            </p:cNvCxnSpPr>
            <p:nvPr/>
          </p:nvCxnSpPr>
          <p:spPr bwMode="auto">
            <a:xfrm rot="5400000">
              <a:off x="8855075" y="6003925"/>
              <a:ext cx="109538"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5" name="Rectangle 50">
              <a:extLst>
                <a:ext uri="{FF2B5EF4-FFF2-40B4-BE49-F238E27FC236}">
                  <a16:creationId xmlns:a16="http://schemas.microsoft.com/office/drawing/2014/main" id="{D1CAC585-5611-4576-A863-24AB0F7C0502}"/>
                </a:ext>
              </a:extLst>
            </p:cNvPr>
            <p:cNvSpPr>
              <a:spLocks noChangeArrowheads="1"/>
            </p:cNvSpPr>
            <p:nvPr/>
          </p:nvSpPr>
          <p:spPr bwMode="auto">
            <a:xfrm>
              <a:off x="8750300" y="6021388"/>
              <a:ext cx="3159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1979">
                  <a:solidFill>
                    <a:srgbClr val="003478"/>
                  </a:solidFill>
                </a:rPr>
                <a:t>20</a:t>
              </a:r>
            </a:p>
          </p:txBody>
        </p:sp>
        <p:cxnSp>
          <p:nvCxnSpPr>
            <p:cNvPr id="56" name="Connecteur droit avec flèche 54">
              <a:extLst>
                <a:ext uri="{FF2B5EF4-FFF2-40B4-BE49-F238E27FC236}">
                  <a16:creationId xmlns:a16="http://schemas.microsoft.com/office/drawing/2014/main" id="{3637D4C4-6D3B-C067-D8D8-B785FF6EC3B1}"/>
                </a:ext>
              </a:extLst>
            </p:cNvPr>
            <p:cNvCxnSpPr>
              <a:cxnSpLocks noChangeShapeType="1"/>
            </p:cNvCxnSpPr>
            <p:nvPr/>
          </p:nvCxnSpPr>
          <p:spPr bwMode="auto">
            <a:xfrm rot="5400000">
              <a:off x="1607344" y="5801519"/>
              <a:ext cx="365125" cy="1587"/>
            </a:xfrm>
            <a:prstGeom prst="straightConnector1">
              <a:avLst/>
            </a:prstGeom>
            <a:noFill/>
            <a:ln w="28575"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57" name="Connecteur droit avec flèche 55">
              <a:extLst>
                <a:ext uri="{FF2B5EF4-FFF2-40B4-BE49-F238E27FC236}">
                  <a16:creationId xmlns:a16="http://schemas.microsoft.com/office/drawing/2014/main" id="{187FC27D-A82F-9F27-AC86-F01F19B19E87}"/>
                </a:ext>
              </a:extLst>
            </p:cNvPr>
            <p:cNvCxnSpPr>
              <a:cxnSpLocks noChangeShapeType="1"/>
            </p:cNvCxnSpPr>
            <p:nvPr/>
          </p:nvCxnSpPr>
          <p:spPr bwMode="auto">
            <a:xfrm rot="5400000">
              <a:off x="1962944" y="5801519"/>
              <a:ext cx="365125" cy="1587"/>
            </a:xfrm>
            <a:prstGeom prst="straightConnector1">
              <a:avLst/>
            </a:prstGeom>
            <a:noFill/>
            <a:ln w="28575"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58" name="Connecteur droit avec flèche 56">
              <a:extLst>
                <a:ext uri="{FF2B5EF4-FFF2-40B4-BE49-F238E27FC236}">
                  <a16:creationId xmlns:a16="http://schemas.microsoft.com/office/drawing/2014/main" id="{EB66B239-104E-1D55-8370-7922026C81AA}"/>
                </a:ext>
              </a:extLst>
            </p:cNvPr>
            <p:cNvCxnSpPr>
              <a:cxnSpLocks noChangeShapeType="1"/>
            </p:cNvCxnSpPr>
            <p:nvPr/>
          </p:nvCxnSpPr>
          <p:spPr bwMode="auto">
            <a:xfrm rot="5400000">
              <a:off x="2318544" y="5801519"/>
              <a:ext cx="365125" cy="1587"/>
            </a:xfrm>
            <a:prstGeom prst="straightConnector1">
              <a:avLst/>
            </a:prstGeom>
            <a:noFill/>
            <a:ln w="28575"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59" name="Connecteur droit avec flèche 57">
              <a:extLst>
                <a:ext uri="{FF2B5EF4-FFF2-40B4-BE49-F238E27FC236}">
                  <a16:creationId xmlns:a16="http://schemas.microsoft.com/office/drawing/2014/main" id="{89A8C8BF-8F1C-0E3C-6FA1-8D42C2F9BEE6}"/>
                </a:ext>
              </a:extLst>
            </p:cNvPr>
            <p:cNvCxnSpPr>
              <a:cxnSpLocks noChangeShapeType="1"/>
            </p:cNvCxnSpPr>
            <p:nvPr/>
          </p:nvCxnSpPr>
          <p:spPr bwMode="auto">
            <a:xfrm rot="5400000">
              <a:off x="2674938" y="5800725"/>
              <a:ext cx="365125" cy="3175"/>
            </a:xfrm>
            <a:prstGeom prst="straightConnector1">
              <a:avLst/>
            </a:prstGeom>
            <a:noFill/>
            <a:ln w="28575"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60" name="Connecteur droit avec flèche 58">
              <a:extLst>
                <a:ext uri="{FF2B5EF4-FFF2-40B4-BE49-F238E27FC236}">
                  <a16:creationId xmlns:a16="http://schemas.microsoft.com/office/drawing/2014/main" id="{54060F62-F541-BB78-B70A-E240BB331C9B}"/>
                </a:ext>
              </a:extLst>
            </p:cNvPr>
            <p:cNvCxnSpPr>
              <a:cxnSpLocks noChangeShapeType="1"/>
            </p:cNvCxnSpPr>
            <p:nvPr/>
          </p:nvCxnSpPr>
          <p:spPr bwMode="auto">
            <a:xfrm rot="5400000">
              <a:off x="3386931" y="5801519"/>
              <a:ext cx="365125" cy="1588"/>
            </a:xfrm>
            <a:prstGeom prst="straightConnector1">
              <a:avLst/>
            </a:prstGeom>
            <a:noFill/>
            <a:ln w="28575"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61" name="Connecteur droit avec flèche 59">
              <a:extLst>
                <a:ext uri="{FF2B5EF4-FFF2-40B4-BE49-F238E27FC236}">
                  <a16:creationId xmlns:a16="http://schemas.microsoft.com/office/drawing/2014/main" id="{F191AC2C-3C85-E1CE-A815-B24B2914C98E}"/>
                </a:ext>
              </a:extLst>
            </p:cNvPr>
            <p:cNvCxnSpPr>
              <a:cxnSpLocks noChangeShapeType="1"/>
            </p:cNvCxnSpPr>
            <p:nvPr/>
          </p:nvCxnSpPr>
          <p:spPr bwMode="auto">
            <a:xfrm rot="5400000">
              <a:off x="5166519" y="5801519"/>
              <a:ext cx="365125" cy="1587"/>
            </a:xfrm>
            <a:prstGeom prst="straightConnector1">
              <a:avLst/>
            </a:prstGeom>
            <a:noFill/>
            <a:ln w="28575"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62" name="Connecteur droit avec flèche 60">
              <a:extLst>
                <a:ext uri="{FF2B5EF4-FFF2-40B4-BE49-F238E27FC236}">
                  <a16:creationId xmlns:a16="http://schemas.microsoft.com/office/drawing/2014/main" id="{043E0814-6DFA-9AC6-C40C-B0C33C79614F}"/>
                </a:ext>
              </a:extLst>
            </p:cNvPr>
            <p:cNvCxnSpPr>
              <a:cxnSpLocks noChangeShapeType="1"/>
            </p:cNvCxnSpPr>
            <p:nvPr/>
          </p:nvCxnSpPr>
          <p:spPr bwMode="auto">
            <a:xfrm rot="5400000">
              <a:off x="6946900" y="5800725"/>
              <a:ext cx="365125" cy="3175"/>
            </a:xfrm>
            <a:prstGeom prst="straightConnector1">
              <a:avLst/>
            </a:prstGeom>
            <a:noFill/>
            <a:ln w="28575"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63" name="Connecteur droit avec flèche 61">
              <a:extLst>
                <a:ext uri="{FF2B5EF4-FFF2-40B4-BE49-F238E27FC236}">
                  <a16:creationId xmlns:a16="http://schemas.microsoft.com/office/drawing/2014/main" id="{029D4405-DACB-DDBF-181B-F092848C0FCD}"/>
                </a:ext>
              </a:extLst>
            </p:cNvPr>
            <p:cNvCxnSpPr>
              <a:cxnSpLocks noChangeShapeType="1"/>
            </p:cNvCxnSpPr>
            <p:nvPr/>
          </p:nvCxnSpPr>
          <p:spPr bwMode="auto">
            <a:xfrm rot="5400000">
              <a:off x="8014494" y="5801519"/>
              <a:ext cx="365125" cy="1587"/>
            </a:xfrm>
            <a:prstGeom prst="straightConnector1">
              <a:avLst/>
            </a:prstGeom>
            <a:noFill/>
            <a:ln w="28575"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64" name="Connecteur droit avec flèche 62">
              <a:extLst>
                <a:ext uri="{FF2B5EF4-FFF2-40B4-BE49-F238E27FC236}">
                  <a16:creationId xmlns:a16="http://schemas.microsoft.com/office/drawing/2014/main" id="{ABCC6662-2B97-80BB-D6BE-9F09B62BCCC8}"/>
                </a:ext>
              </a:extLst>
            </p:cNvPr>
            <p:cNvCxnSpPr>
              <a:cxnSpLocks noChangeShapeType="1"/>
            </p:cNvCxnSpPr>
            <p:nvPr/>
          </p:nvCxnSpPr>
          <p:spPr bwMode="auto">
            <a:xfrm rot="5400000">
              <a:off x="7658894" y="5801519"/>
              <a:ext cx="365125" cy="1587"/>
            </a:xfrm>
            <a:prstGeom prst="straightConnector1">
              <a:avLst/>
            </a:prstGeom>
            <a:noFill/>
            <a:ln w="28575"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65" name="Connecteur droit avec flèche 64">
              <a:extLst>
                <a:ext uri="{FF2B5EF4-FFF2-40B4-BE49-F238E27FC236}">
                  <a16:creationId xmlns:a16="http://schemas.microsoft.com/office/drawing/2014/main" id="{C7669D73-CB78-D31B-FB1A-C7DD5684229F}"/>
                </a:ext>
              </a:extLst>
            </p:cNvPr>
            <p:cNvCxnSpPr>
              <a:cxnSpLocks noChangeShapeType="1"/>
            </p:cNvCxnSpPr>
            <p:nvPr/>
          </p:nvCxnSpPr>
          <p:spPr bwMode="auto">
            <a:xfrm rot="5400000">
              <a:off x="8727281" y="5801519"/>
              <a:ext cx="365125" cy="1588"/>
            </a:xfrm>
            <a:prstGeom prst="straightConnector1">
              <a:avLst/>
            </a:prstGeom>
            <a:noFill/>
            <a:ln w="28575" algn="ctr">
              <a:solidFill>
                <a:srgbClr val="003478"/>
              </a:solidFill>
              <a:round/>
              <a:headEnd/>
              <a:tailEnd type="arrow" w="med" len="med"/>
            </a:ln>
            <a:extLst>
              <a:ext uri="{909E8E84-426E-40DD-AFC4-6F175D3DCCD1}">
                <a14:hiddenFill xmlns:a14="http://schemas.microsoft.com/office/drawing/2010/main">
                  <a:noFill/>
                </a14:hiddenFill>
              </a:ext>
            </a:extLst>
          </p:spPr>
        </p:cxnSp>
        <p:sp>
          <p:nvSpPr>
            <p:cNvPr id="66" name="Double flèche horizontale 60">
              <a:extLst>
                <a:ext uri="{FF2B5EF4-FFF2-40B4-BE49-F238E27FC236}">
                  <a16:creationId xmlns:a16="http://schemas.microsoft.com/office/drawing/2014/main" id="{62419613-EDB0-7F98-17C3-EF3C6C1A5998}"/>
                </a:ext>
              </a:extLst>
            </p:cNvPr>
            <p:cNvSpPr>
              <a:spLocks noChangeArrowheads="1"/>
            </p:cNvSpPr>
            <p:nvPr/>
          </p:nvSpPr>
          <p:spPr bwMode="auto">
            <a:xfrm>
              <a:off x="2855913" y="5291138"/>
              <a:ext cx="4984750" cy="365125"/>
            </a:xfrm>
            <a:prstGeom prst="leftRightArrow">
              <a:avLst>
                <a:gd name="adj1" fmla="val 50000"/>
                <a:gd name="adj2" fmla="val 49995"/>
              </a:avLst>
            </a:prstGeom>
            <a:solidFill>
              <a:srgbClr val="FF9933"/>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p>
              <a:r>
                <a:rPr lang="en-US" sz="1979">
                  <a:solidFill>
                    <a:schemeClr val="bg1"/>
                  </a:solidFill>
                </a:rPr>
                <a:t>rate = 5 s</a:t>
              </a:r>
            </a:p>
          </p:txBody>
        </p:sp>
        <p:sp>
          <p:nvSpPr>
            <p:cNvPr id="67" name="Forme libre 60">
              <a:extLst>
                <a:ext uri="{FF2B5EF4-FFF2-40B4-BE49-F238E27FC236}">
                  <a16:creationId xmlns:a16="http://schemas.microsoft.com/office/drawing/2014/main" id="{32F49CB1-520B-1CD0-F012-2C1860C8C318}"/>
                </a:ext>
              </a:extLst>
            </p:cNvPr>
            <p:cNvSpPr>
              <a:spLocks/>
            </p:cNvSpPr>
            <p:nvPr/>
          </p:nvSpPr>
          <p:spPr bwMode="auto">
            <a:xfrm>
              <a:off x="1633538" y="4154488"/>
              <a:ext cx="7686675" cy="720725"/>
            </a:xfrm>
            <a:custGeom>
              <a:avLst/>
              <a:gdLst>
                <a:gd name="T0" fmla="*/ 0 w 7094220"/>
                <a:gd name="T1" fmla="*/ 715661 h 721360"/>
                <a:gd name="T2" fmla="*/ 3379313 w 7094220"/>
                <a:gd name="T3" fmla="*/ 40460 h 721360"/>
                <a:gd name="T4" fmla="*/ 5290844 w 7094220"/>
                <a:gd name="T5" fmla="*/ 715661 h 721360"/>
                <a:gd name="T6" fmla="*/ 8328813 w 7094220"/>
                <a:gd name="T7" fmla="*/ 55635 h 721360"/>
                <a:gd name="T8" fmla="*/ 10593067 w 7094220"/>
                <a:gd name="T9" fmla="*/ 381855 h 721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4220" h="721360">
                  <a:moveTo>
                    <a:pt x="0" y="718820"/>
                  </a:moveTo>
                  <a:cubicBezTo>
                    <a:pt x="836295" y="379730"/>
                    <a:pt x="1672590" y="40640"/>
                    <a:pt x="2263140" y="40640"/>
                  </a:cubicBezTo>
                  <a:cubicBezTo>
                    <a:pt x="2853690" y="40640"/>
                    <a:pt x="2990850" y="716280"/>
                    <a:pt x="3543300" y="718820"/>
                  </a:cubicBezTo>
                  <a:cubicBezTo>
                    <a:pt x="4095750" y="721360"/>
                    <a:pt x="4986020" y="111760"/>
                    <a:pt x="5577840" y="55880"/>
                  </a:cubicBezTo>
                  <a:cubicBezTo>
                    <a:pt x="6169660" y="0"/>
                    <a:pt x="6631940" y="191770"/>
                    <a:pt x="7094220" y="383540"/>
                  </a:cubicBezTo>
                </a:path>
              </a:pathLst>
            </a:custGeom>
            <a:noFill/>
            <a:ln w="12700" cap="flat" cmpd="sng" algn="ctr">
              <a:solidFill>
                <a:srgbClr val="00347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2968"/>
            </a:p>
          </p:txBody>
        </p:sp>
        <p:sp>
          <p:nvSpPr>
            <p:cNvPr id="68" name="Ellipse 62">
              <a:extLst>
                <a:ext uri="{FF2B5EF4-FFF2-40B4-BE49-F238E27FC236}">
                  <a16:creationId xmlns:a16="http://schemas.microsoft.com/office/drawing/2014/main" id="{A369A5D6-5E35-CB22-9846-BDC22F935F9A}"/>
                </a:ext>
              </a:extLst>
            </p:cNvPr>
            <p:cNvSpPr>
              <a:spLocks noChangeArrowheads="1"/>
            </p:cNvSpPr>
            <p:nvPr/>
          </p:nvSpPr>
          <p:spPr bwMode="auto">
            <a:xfrm>
              <a:off x="3292475" y="4268788"/>
              <a:ext cx="77788" cy="73025"/>
            </a:xfrm>
            <a:prstGeom prst="ellipse">
              <a:avLst/>
            </a:prstGeom>
            <a:solidFill>
              <a:srgbClr val="FF993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2968"/>
            </a:p>
          </p:txBody>
        </p:sp>
        <p:sp>
          <p:nvSpPr>
            <p:cNvPr id="69" name="Ellipse 63">
              <a:extLst>
                <a:ext uri="{FF2B5EF4-FFF2-40B4-BE49-F238E27FC236}">
                  <a16:creationId xmlns:a16="http://schemas.microsoft.com/office/drawing/2014/main" id="{B2DB12A3-08AA-F793-27CF-ADDE5C24A08A}"/>
                </a:ext>
              </a:extLst>
            </p:cNvPr>
            <p:cNvSpPr>
              <a:spLocks noChangeArrowheads="1"/>
            </p:cNvSpPr>
            <p:nvPr/>
          </p:nvSpPr>
          <p:spPr bwMode="auto">
            <a:xfrm>
              <a:off x="4438650" y="4268788"/>
              <a:ext cx="79375" cy="73025"/>
            </a:xfrm>
            <a:prstGeom prst="ellipse">
              <a:avLst/>
            </a:prstGeom>
            <a:solidFill>
              <a:srgbClr val="FF993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2968"/>
            </a:p>
          </p:txBody>
        </p:sp>
        <p:sp>
          <p:nvSpPr>
            <p:cNvPr id="70" name="Ellipse 64">
              <a:extLst>
                <a:ext uri="{FF2B5EF4-FFF2-40B4-BE49-F238E27FC236}">
                  <a16:creationId xmlns:a16="http://schemas.microsoft.com/office/drawing/2014/main" id="{974907BE-6A81-8CA9-A0F5-5C8C951E257B}"/>
                </a:ext>
              </a:extLst>
            </p:cNvPr>
            <p:cNvSpPr>
              <a:spLocks noChangeArrowheads="1"/>
            </p:cNvSpPr>
            <p:nvPr/>
          </p:nvSpPr>
          <p:spPr bwMode="auto">
            <a:xfrm>
              <a:off x="5151438" y="4779963"/>
              <a:ext cx="77787" cy="73025"/>
            </a:xfrm>
            <a:prstGeom prst="ellipse">
              <a:avLst/>
            </a:prstGeom>
            <a:solidFill>
              <a:srgbClr val="FF993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2968"/>
            </a:p>
          </p:txBody>
        </p:sp>
        <p:sp>
          <p:nvSpPr>
            <p:cNvPr id="71" name="Ellipse 65">
              <a:extLst>
                <a:ext uri="{FF2B5EF4-FFF2-40B4-BE49-F238E27FC236}">
                  <a16:creationId xmlns:a16="http://schemas.microsoft.com/office/drawing/2014/main" id="{DC558E83-CE11-14D7-4B3B-3BED19B19B30}"/>
                </a:ext>
              </a:extLst>
            </p:cNvPr>
            <p:cNvSpPr>
              <a:spLocks noChangeArrowheads="1"/>
            </p:cNvSpPr>
            <p:nvPr/>
          </p:nvSpPr>
          <p:spPr bwMode="auto">
            <a:xfrm>
              <a:off x="6257925" y="4633913"/>
              <a:ext cx="79375" cy="73025"/>
            </a:xfrm>
            <a:prstGeom prst="ellipse">
              <a:avLst/>
            </a:prstGeom>
            <a:solidFill>
              <a:srgbClr val="FF993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2968"/>
            </a:p>
          </p:txBody>
        </p:sp>
        <p:sp>
          <p:nvSpPr>
            <p:cNvPr id="72" name="Ellipse 66">
              <a:extLst>
                <a:ext uri="{FF2B5EF4-FFF2-40B4-BE49-F238E27FC236}">
                  <a16:creationId xmlns:a16="http://schemas.microsoft.com/office/drawing/2014/main" id="{2DE3AD94-9440-DCCA-D8BD-25549F5ECF17}"/>
                </a:ext>
              </a:extLst>
            </p:cNvPr>
            <p:cNvSpPr>
              <a:spLocks noChangeArrowheads="1"/>
            </p:cNvSpPr>
            <p:nvPr/>
          </p:nvSpPr>
          <p:spPr bwMode="auto">
            <a:xfrm>
              <a:off x="7246938" y="4268788"/>
              <a:ext cx="79375" cy="73025"/>
            </a:xfrm>
            <a:prstGeom prst="ellipse">
              <a:avLst/>
            </a:prstGeom>
            <a:solidFill>
              <a:srgbClr val="FF993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2968"/>
            </a:p>
          </p:txBody>
        </p:sp>
        <p:sp>
          <p:nvSpPr>
            <p:cNvPr id="73" name="Ellipse 67">
              <a:extLst>
                <a:ext uri="{FF2B5EF4-FFF2-40B4-BE49-F238E27FC236}">
                  <a16:creationId xmlns:a16="http://schemas.microsoft.com/office/drawing/2014/main" id="{2B4289FC-4D4F-D673-23D2-8BE91E302C08}"/>
                </a:ext>
              </a:extLst>
            </p:cNvPr>
            <p:cNvSpPr>
              <a:spLocks noChangeArrowheads="1"/>
            </p:cNvSpPr>
            <p:nvPr/>
          </p:nvSpPr>
          <p:spPr bwMode="auto">
            <a:xfrm>
              <a:off x="8513763" y="4268788"/>
              <a:ext cx="77787" cy="73025"/>
            </a:xfrm>
            <a:prstGeom prst="ellipse">
              <a:avLst/>
            </a:prstGeom>
            <a:solidFill>
              <a:srgbClr val="FF993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2968"/>
            </a:p>
          </p:txBody>
        </p:sp>
        <p:sp>
          <p:nvSpPr>
            <p:cNvPr id="74" name="Ellipse 61">
              <a:extLst>
                <a:ext uri="{FF2B5EF4-FFF2-40B4-BE49-F238E27FC236}">
                  <a16:creationId xmlns:a16="http://schemas.microsoft.com/office/drawing/2014/main" id="{B34171EF-2C98-5C39-9763-287C11A67B8D}"/>
                </a:ext>
              </a:extLst>
            </p:cNvPr>
            <p:cNvSpPr>
              <a:spLocks noChangeArrowheads="1"/>
            </p:cNvSpPr>
            <p:nvPr/>
          </p:nvSpPr>
          <p:spPr bwMode="auto">
            <a:xfrm>
              <a:off x="1906588" y="4706938"/>
              <a:ext cx="79375" cy="73025"/>
            </a:xfrm>
            <a:prstGeom prst="ellipse">
              <a:avLst/>
            </a:prstGeom>
            <a:solidFill>
              <a:srgbClr val="FF993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sz="2968"/>
            </a:p>
          </p:txBody>
        </p:sp>
        <p:sp>
          <p:nvSpPr>
            <p:cNvPr id="75" name="Légende encadrée 2 89">
              <a:extLst>
                <a:ext uri="{FF2B5EF4-FFF2-40B4-BE49-F238E27FC236}">
                  <a16:creationId xmlns:a16="http://schemas.microsoft.com/office/drawing/2014/main" id="{006A9484-48C6-A871-C4C9-E4FF7A27A824}"/>
                </a:ext>
              </a:extLst>
            </p:cNvPr>
            <p:cNvSpPr/>
            <p:nvPr/>
          </p:nvSpPr>
          <p:spPr bwMode="auto">
            <a:xfrm>
              <a:off x="8591550" y="3867150"/>
              <a:ext cx="909638" cy="219075"/>
            </a:xfrm>
            <a:prstGeom prst="borderCallout2">
              <a:avLst>
                <a:gd name="adj1" fmla="val 18750"/>
                <a:gd name="adj2" fmla="val -8333"/>
                <a:gd name="adj3" fmla="val 18750"/>
                <a:gd name="adj4" fmla="val -16667"/>
                <a:gd name="adj5" fmla="val 152634"/>
                <a:gd name="adj6" fmla="val -47801"/>
              </a:avLst>
            </a:prstGeom>
            <a:noFill/>
            <a:ln w="3175" cap="flat" cmpd="sng" algn="ctr">
              <a:solidFill>
                <a:srgbClr val="003478"/>
              </a:solidFill>
              <a:prstDash val="solid"/>
              <a:round/>
              <a:headEnd type="none" w="med" len="med"/>
              <a:tailEnd type="none" w="med" len="med"/>
            </a:ln>
            <a:effectLst/>
          </p:spPr>
          <p:txBody>
            <a:bodyPr/>
            <a:lstStyle/>
            <a:p>
              <a:pPr>
                <a:defRPr/>
              </a:pPr>
              <a:r>
                <a:rPr lang="en-US" sz="1649">
                  <a:solidFill>
                    <a:srgbClr val="003478"/>
                  </a:solidFill>
                  <a:latin typeface="+mj-lt"/>
                </a:rPr>
                <a:t>GNSS data</a:t>
              </a:r>
            </a:p>
          </p:txBody>
        </p:sp>
      </p:grpSp>
    </p:spTree>
    <p:extLst>
      <p:ext uri="{BB962C8B-B14F-4D97-AF65-F5344CB8AC3E}">
        <p14:creationId xmlns:p14="http://schemas.microsoft.com/office/powerpoint/2010/main" val="7254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153B38-23D6-A1EE-A182-68CDE61EC722}"/>
              </a:ext>
            </a:extLst>
          </p:cNvPr>
          <p:cNvSpPr>
            <a:spLocks noGrp="1"/>
          </p:cNvSpPr>
          <p:nvPr>
            <p:ph type="title"/>
          </p:nvPr>
        </p:nvSpPr>
        <p:spPr/>
        <p:txBody>
          <a:bodyPr>
            <a:normAutofit fontScale="90000"/>
          </a:bodyPr>
          <a:lstStyle/>
          <a:p>
            <a:r>
              <a:rPr lang="en-GB"/>
              <a:t>PROCESSING PARAMETERS</a:t>
            </a:r>
            <a:endParaRPr lang="en-NL"/>
          </a:p>
        </p:txBody>
      </p:sp>
      <p:sp>
        <p:nvSpPr>
          <p:cNvPr id="3" name="Slide Number Placeholder 2">
            <a:extLst>
              <a:ext uri="{FF2B5EF4-FFF2-40B4-BE49-F238E27FC236}">
                <a16:creationId xmlns:a16="http://schemas.microsoft.com/office/drawing/2014/main" id="{9AA3F670-C40D-7CDE-AE57-4E4761EBD763}"/>
              </a:ext>
            </a:extLst>
          </p:cNvPr>
          <p:cNvSpPr>
            <a:spLocks noGrp="1"/>
          </p:cNvSpPr>
          <p:nvPr>
            <p:ph type="sldNum" sz="quarter" idx="4294967295"/>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109</a:t>
            </a:fld>
            <a:endParaRPr lang="fr-FR" spc="10"/>
          </a:p>
        </p:txBody>
      </p:sp>
      <p:sp>
        <p:nvSpPr>
          <p:cNvPr id="6" name="Text Placeholder 5">
            <a:extLst>
              <a:ext uri="{FF2B5EF4-FFF2-40B4-BE49-F238E27FC236}">
                <a16:creationId xmlns:a16="http://schemas.microsoft.com/office/drawing/2014/main" id="{37D09BC1-2A95-0676-6756-BECA908B75AA}"/>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443688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943273-D41B-2C86-70D6-E18C7C593030}"/>
              </a:ext>
            </a:extLst>
          </p:cNvPr>
          <p:cNvSpPr/>
          <p:nvPr/>
        </p:nvSpPr>
        <p:spPr>
          <a:xfrm>
            <a:off x="11003761" y="-1928964"/>
            <a:ext cx="10553057" cy="1181686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3D44A4A-A392-52B9-8750-847F72D6C457}"/>
              </a:ext>
            </a:extLst>
          </p:cNvPr>
          <p:cNvSpPr/>
          <p:nvPr/>
        </p:nvSpPr>
        <p:spPr>
          <a:xfrm>
            <a:off x="6674270" y="-147529"/>
            <a:ext cx="10553057" cy="1181686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Espace réservé du texte 3">
            <a:extLst>
              <a:ext uri="{FF2B5EF4-FFF2-40B4-BE49-F238E27FC236}">
                <a16:creationId xmlns:a16="http://schemas.microsoft.com/office/drawing/2014/main" id="{C9739250-C9C9-6CAC-66DB-DF98853A9DCB}"/>
              </a:ext>
            </a:extLst>
          </p:cNvPr>
          <p:cNvSpPr txBox="1">
            <a:spLocks/>
          </p:cNvSpPr>
          <p:nvPr/>
        </p:nvSpPr>
        <p:spPr>
          <a:xfrm>
            <a:off x="1594644" y="2835276"/>
            <a:ext cx="3734872" cy="492443"/>
          </a:xfrm>
          <a:prstGeom prst="rect">
            <a:avLst/>
          </a:prstGeom>
        </p:spPr>
        <p:txBody>
          <a:bodyPr/>
          <a:lstStyle>
            <a:lvl1pPr marL="0">
              <a:defRPr b="0" i="0">
                <a:latin typeface="Gilroy Light"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fr-FR" sz="2600" b="1" dirty="0">
                <a:solidFill>
                  <a:schemeClr val="bg1"/>
                </a:solidFill>
                <a:latin typeface="Gilroy Bold" pitchFamily="2" charset="77"/>
              </a:rPr>
              <a:t>Components</a:t>
            </a:r>
          </a:p>
        </p:txBody>
      </p:sp>
      <p:sp>
        <p:nvSpPr>
          <p:cNvPr id="17" name="Espace réservé du texte 5">
            <a:extLst>
              <a:ext uri="{FF2B5EF4-FFF2-40B4-BE49-F238E27FC236}">
                <a16:creationId xmlns:a16="http://schemas.microsoft.com/office/drawing/2014/main" id="{ED734D6A-C14C-B9CB-FB9B-DEC788CBB2D5}"/>
              </a:ext>
            </a:extLst>
          </p:cNvPr>
          <p:cNvSpPr txBox="1">
            <a:spLocks/>
          </p:cNvSpPr>
          <p:nvPr/>
        </p:nvSpPr>
        <p:spPr>
          <a:xfrm>
            <a:off x="5174972" y="2835276"/>
            <a:ext cx="3734872" cy="492443"/>
          </a:xfrm>
          <a:prstGeom prst="rect">
            <a:avLst/>
          </a:prstGeom>
        </p:spPr>
        <p:txBody>
          <a:bodyPr/>
          <a:lstStyle>
            <a:lvl1pPr marL="0">
              <a:defRPr b="0" i="0">
                <a:latin typeface="Gilroy Light"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fr-FR" sz="2600" b="1" dirty="0">
                <a:solidFill>
                  <a:schemeClr val="bg1"/>
                </a:solidFill>
                <a:latin typeface="Gilroy Bold" pitchFamily="2" charset="77"/>
              </a:rPr>
              <a:t>Equipment</a:t>
            </a:r>
          </a:p>
        </p:txBody>
      </p:sp>
      <p:sp>
        <p:nvSpPr>
          <p:cNvPr id="18" name="Espace réservé du texte 6">
            <a:extLst>
              <a:ext uri="{FF2B5EF4-FFF2-40B4-BE49-F238E27FC236}">
                <a16:creationId xmlns:a16="http://schemas.microsoft.com/office/drawing/2014/main" id="{B6693438-175C-D78F-DD41-7FC5BF09F430}"/>
              </a:ext>
            </a:extLst>
          </p:cNvPr>
          <p:cNvSpPr txBox="1">
            <a:spLocks/>
          </p:cNvSpPr>
          <p:nvPr/>
        </p:nvSpPr>
        <p:spPr>
          <a:xfrm>
            <a:off x="8716668" y="2835276"/>
            <a:ext cx="3734872" cy="492443"/>
          </a:xfrm>
          <a:prstGeom prst="rect">
            <a:avLst/>
          </a:prstGeom>
        </p:spPr>
        <p:txBody>
          <a:bodyPr/>
          <a:lstStyle>
            <a:lvl1pPr marL="0">
              <a:defRPr b="0" i="0">
                <a:latin typeface="Gilroy Light"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fr-FR" sz="2600" b="1" dirty="0">
                <a:solidFill>
                  <a:schemeClr val="bg1"/>
                </a:solidFill>
                <a:latin typeface="Gilroy Bold" pitchFamily="2" charset="77"/>
              </a:rPr>
              <a:t>Platforms</a:t>
            </a:r>
          </a:p>
        </p:txBody>
      </p:sp>
      <p:sp>
        <p:nvSpPr>
          <p:cNvPr id="40" name="Titre 1">
            <a:extLst>
              <a:ext uri="{FF2B5EF4-FFF2-40B4-BE49-F238E27FC236}">
                <a16:creationId xmlns:a16="http://schemas.microsoft.com/office/drawing/2014/main" id="{5DEAE21A-5583-63A0-087E-D1E03E3B5AF1}"/>
              </a:ext>
            </a:extLst>
          </p:cNvPr>
          <p:cNvSpPr txBox="1">
            <a:spLocks/>
          </p:cNvSpPr>
          <p:nvPr/>
        </p:nvSpPr>
        <p:spPr>
          <a:xfrm>
            <a:off x="1638778" y="1006476"/>
            <a:ext cx="17939065" cy="1107996"/>
          </a:xfrm>
          <a:prstGeom prst="rect">
            <a:avLst/>
          </a:prstGeom>
        </p:spPr>
        <p:txBody>
          <a:bodyPr wrap="square" lIns="0" tIns="0" rIns="0" bIns="0">
            <a:spAutoFit/>
          </a:bodyPr>
          <a:lstStyle>
            <a:lvl1pPr>
              <a:defRPr sz="3600" b="1" i="0">
                <a:solidFill>
                  <a:schemeClr val="tx1"/>
                </a:solidFill>
                <a:latin typeface="Gilroy Bold" pitchFamily="2" charset="77"/>
                <a:ea typeface="+mj-ea"/>
                <a:cs typeface="Arial"/>
              </a:defRPr>
            </a:lvl1pPr>
          </a:lstStyle>
          <a:p>
            <a:r>
              <a:rPr lang="fr-FR" sz="7200" dirty="0" err="1">
                <a:solidFill>
                  <a:schemeClr val="bg1"/>
                </a:solidFill>
              </a:rPr>
              <a:t>From</a:t>
            </a:r>
            <a:r>
              <a:rPr lang="fr-FR" sz="7200" dirty="0">
                <a:solidFill>
                  <a:schemeClr val="bg1"/>
                </a:solidFill>
              </a:rPr>
              <a:t> components to </a:t>
            </a:r>
            <a:r>
              <a:rPr lang="fr-FR" sz="7200" dirty="0" err="1">
                <a:solidFill>
                  <a:schemeClr val="bg1"/>
                </a:solidFill>
              </a:rPr>
              <a:t>complex</a:t>
            </a:r>
            <a:r>
              <a:rPr lang="fr-FR" sz="7200" dirty="0">
                <a:solidFill>
                  <a:schemeClr val="bg1"/>
                </a:solidFill>
              </a:rPr>
              <a:t> </a:t>
            </a:r>
            <a:r>
              <a:rPr lang="fr-FR" sz="7200" dirty="0" err="1">
                <a:solidFill>
                  <a:schemeClr val="bg1"/>
                </a:solidFill>
              </a:rPr>
              <a:t>systems</a:t>
            </a:r>
            <a:endParaRPr lang="fr-FR" sz="7200" dirty="0">
              <a:solidFill>
                <a:schemeClr val="bg1"/>
              </a:solidFill>
            </a:endParaRPr>
          </a:p>
        </p:txBody>
      </p:sp>
      <p:sp>
        <p:nvSpPr>
          <p:cNvPr id="87" name="Espace réservé du texte 6">
            <a:extLst>
              <a:ext uri="{FF2B5EF4-FFF2-40B4-BE49-F238E27FC236}">
                <a16:creationId xmlns:a16="http://schemas.microsoft.com/office/drawing/2014/main" id="{C45715F9-AEB3-6DC3-938A-E3810B5EB2E2}"/>
              </a:ext>
            </a:extLst>
          </p:cNvPr>
          <p:cNvSpPr txBox="1">
            <a:spLocks/>
          </p:cNvSpPr>
          <p:nvPr/>
        </p:nvSpPr>
        <p:spPr>
          <a:xfrm>
            <a:off x="12490172" y="2835276"/>
            <a:ext cx="3734872" cy="492443"/>
          </a:xfrm>
          <a:prstGeom prst="rect">
            <a:avLst/>
          </a:prstGeom>
        </p:spPr>
        <p:txBody>
          <a:bodyPr/>
          <a:lstStyle>
            <a:lvl1pPr marL="0">
              <a:defRPr b="0" i="0">
                <a:latin typeface="Gilroy Light"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fr-FR" sz="2600" b="1" dirty="0" err="1">
                <a:solidFill>
                  <a:schemeClr val="bg1"/>
                </a:solidFill>
                <a:latin typeface="Gilroy Bold" pitchFamily="2" charset="77"/>
              </a:rPr>
              <a:t>Complex</a:t>
            </a:r>
            <a:r>
              <a:rPr lang="fr-FR" sz="2600" b="1" dirty="0">
                <a:solidFill>
                  <a:schemeClr val="bg1"/>
                </a:solidFill>
                <a:latin typeface="Gilroy Bold" pitchFamily="2" charset="77"/>
              </a:rPr>
              <a:t> </a:t>
            </a:r>
            <a:r>
              <a:rPr lang="fr-FR" sz="2600" b="1" dirty="0" err="1">
                <a:solidFill>
                  <a:schemeClr val="bg1"/>
                </a:solidFill>
                <a:latin typeface="Gilroy Bold" pitchFamily="2" charset="77"/>
              </a:rPr>
              <a:t>systems</a:t>
            </a:r>
            <a:endParaRPr lang="fr-FR" sz="2600" b="1" dirty="0">
              <a:solidFill>
                <a:schemeClr val="bg1"/>
              </a:solidFill>
              <a:latin typeface="Gilroy Bold" pitchFamily="2" charset="77"/>
            </a:endParaRPr>
          </a:p>
        </p:txBody>
      </p:sp>
      <p:sp>
        <p:nvSpPr>
          <p:cNvPr id="53" name="Espace réservé du texte 3">
            <a:extLst>
              <a:ext uri="{FF2B5EF4-FFF2-40B4-BE49-F238E27FC236}">
                <a16:creationId xmlns:a16="http://schemas.microsoft.com/office/drawing/2014/main" id="{56ABB125-1D6B-913E-1E61-F6215709AA26}"/>
              </a:ext>
            </a:extLst>
          </p:cNvPr>
          <p:cNvSpPr txBox="1">
            <a:spLocks/>
          </p:cNvSpPr>
          <p:nvPr/>
        </p:nvSpPr>
        <p:spPr>
          <a:xfrm>
            <a:off x="12338844" y="3868605"/>
            <a:ext cx="2477448" cy="230832"/>
          </a:xfrm>
          <a:prstGeom prst="rect">
            <a:avLst/>
          </a:prstGeom>
        </p:spPr>
        <p:txBody>
          <a:bodyPr wrap="square" lIns="0" tIns="0" rIns="0" bIns="0" anchor="t" anchorCtr="0">
            <a:spAutoFit/>
          </a:bodyPr>
          <a:lstStyle>
            <a:lvl1pPr marL="342900" indent="-342900">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fr-FR" sz="1500" cap="all" noProof="1">
                <a:solidFill>
                  <a:srgbClr val="FFFFFF"/>
                </a:solidFill>
              </a:rPr>
              <a:t>Autonomous DRONES</a:t>
            </a:r>
          </a:p>
        </p:txBody>
      </p:sp>
      <p:sp>
        <p:nvSpPr>
          <p:cNvPr id="54" name="Espace réservé du texte 3">
            <a:extLst>
              <a:ext uri="{FF2B5EF4-FFF2-40B4-BE49-F238E27FC236}">
                <a16:creationId xmlns:a16="http://schemas.microsoft.com/office/drawing/2014/main" id="{08E698EC-AEE4-6214-DE52-318BB6CF74DF}"/>
              </a:ext>
            </a:extLst>
          </p:cNvPr>
          <p:cNvSpPr txBox="1">
            <a:spLocks/>
          </p:cNvSpPr>
          <p:nvPr/>
        </p:nvSpPr>
        <p:spPr>
          <a:xfrm>
            <a:off x="15195396" y="3899843"/>
            <a:ext cx="3620445" cy="197362"/>
          </a:xfrm>
          <a:prstGeom prst="rect">
            <a:avLst/>
          </a:prstGeom>
        </p:spPr>
        <p:txBody>
          <a:bodyPr wrap="square" lIns="0" tIns="0" rIns="0" bIns="0" anchor="t" anchorCtr="0">
            <a:spAutoFit/>
          </a:bodyPr>
          <a:lstStyle>
            <a:lvl1pPr marL="342900" indent="-342900">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914377">
              <a:lnSpc>
                <a:spcPct val="85000"/>
              </a:lnSpc>
              <a:buNone/>
              <a:defRPr/>
            </a:pPr>
            <a:r>
              <a:rPr lang="fr-FR" sz="1500" noProof="1">
                <a:solidFill>
                  <a:srgbClr val="FFFFFF"/>
                </a:solidFill>
              </a:rPr>
              <a:t>CONTROL &amp; COMMAND SYSTEM</a:t>
            </a:r>
          </a:p>
        </p:txBody>
      </p:sp>
      <p:sp>
        <p:nvSpPr>
          <p:cNvPr id="73" name="Espace réservé du numéro de diapositive 1">
            <a:extLst>
              <a:ext uri="{FF2B5EF4-FFF2-40B4-BE49-F238E27FC236}">
                <a16:creationId xmlns:a16="http://schemas.microsoft.com/office/drawing/2014/main" id="{2B37F9CE-B76B-F4B8-1808-7849283EFC0B}"/>
              </a:ext>
            </a:extLst>
          </p:cNvPr>
          <p:cNvSpPr>
            <a:spLocks noGrp="1"/>
          </p:cNvSpPr>
          <p:nvPr>
            <p:ph type="sldNum" sz="quarter" idx="4"/>
          </p:nvPr>
        </p:nvSpPr>
        <p:spPr>
          <a:xfrm>
            <a:off x="445035" y="10467377"/>
            <a:ext cx="554990" cy="615553"/>
          </a:xfrm>
        </p:spPr>
        <p:txBody>
          <a:bodyPr/>
          <a:lstStyle/>
          <a:p>
            <a:pPr marL="125095">
              <a:spcBef>
                <a:spcPts val="40"/>
              </a:spcBef>
            </a:pPr>
            <a:fld id="{81D60167-4931-47E6-BA6A-407CBD079E47}" type="slidenum">
              <a:rPr lang="fr-FR" spc="10"/>
              <a:pPr marL="125095">
                <a:spcBef>
                  <a:spcPts val="40"/>
                </a:spcBef>
              </a:pPr>
              <a:t>11</a:t>
            </a:fld>
            <a:endParaRPr lang="fr-FR" spc="10"/>
          </a:p>
        </p:txBody>
      </p:sp>
      <p:pic>
        <p:nvPicPr>
          <p:cNvPr id="5" name="Graphique 4">
            <a:extLst>
              <a:ext uri="{FF2B5EF4-FFF2-40B4-BE49-F238E27FC236}">
                <a16:creationId xmlns:a16="http://schemas.microsoft.com/office/drawing/2014/main" id="{FEEDDAC9-94E2-95F3-0B07-FB7EDB20EE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38844" y="4356149"/>
            <a:ext cx="7077008" cy="2736252"/>
          </a:xfrm>
          <a:prstGeom prst="rect">
            <a:avLst/>
          </a:prstGeom>
        </p:spPr>
      </p:pic>
      <p:pic>
        <p:nvPicPr>
          <p:cNvPr id="15" name="Image 14" descr="Une image contenant texte, câble&#10;&#10;Description générée automatiquement">
            <a:extLst>
              <a:ext uri="{FF2B5EF4-FFF2-40B4-BE49-F238E27FC236}">
                <a16:creationId xmlns:a16="http://schemas.microsoft.com/office/drawing/2014/main" id="{3F7036F2-3590-0C32-BE6A-93EB19B405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1328" y="4681067"/>
            <a:ext cx="1475917" cy="285343"/>
          </a:xfrm>
          <a:prstGeom prst="rect">
            <a:avLst/>
          </a:prstGeom>
        </p:spPr>
      </p:pic>
      <p:pic>
        <p:nvPicPr>
          <p:cNvPr id="20" name="Image 19" descr="Une image contenant cercle, Appareil de stockage de données, disque compact, CD&#10;&#10;Description générée automatiquement">
            <a:extLst>
              <a:ext uri="{FF2B5EF4-FFF2-40B4-BE49-F238E27FC236}">
                <a16:creationId xmlns:a16="http://schemas.microsoft.com/office/drawing/2014/main" id="{0273EC3C-CAB7-BF65-E7DC-D48E351FFE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1335" y="5595758"/>
            <a:ext cx="575903" cy="579742"/>
          </a:xfrm>
          <a:prstGeom prst="rect">
            <a:avLst/>
          </a:prstGeom>
        </p:spPr>
      </p:pic>
      <p:pic>
        <p:nvPicPr>
          <p:cNvPr id="21" name="Image 20" descr="Une image contenant compteur, Appareils électroniques, machine&#10;&#10;Description générée automatiquement">
            <a:extLst>
              <a:ext uri="{FF2B5EF4-FFF2-40B4-BE49-F238E27FC236}">
                <a16:creationId xmlns:a16="http://schemas.microsoft.com/office/drawing/2014/main" id="{D39560FA-5E37-72CF-6102-81EF4D058B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5528" y="7848979"/>
            <a:ext cx="727517" cy="396497"/>
          </a:xfrm>
          <a:prstGeom prst="rect">
            <a:avLst/>
          </a:prstGeom>
        </p:spPr>
      </p:pic>
      <p:pic>
        <p:nvPicPr>
          <p:cNvPr id="23" name="Image 22" descr="Une image contenant outil, Équipement médical, intérieur&#10;&#10;Description générée automatiquement">
            <a:extLst>
              <a:ext uri="{FF2B5EF4-FFF2-40B4-BE49-F238E27FC236}">
                <a16:creationId xmlns:a16="http://schemas.microsoft.com/office/drawing/2014/main" id="{6B5ECAE4-CF64-3EEA-4119-088EC39CE6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4047" y="8812737"/>
            <a:ext cx="630476" cy="651939"/>
          </a:xfrm>
          <a:prstGeom prst="rect">
            <a:avLst/>
          </a:prstGeom>
        </p:spPr>
      </p:pic>
      <p:pic>
        <p:nvPicPr>
          <p:cNvPr id="24" name="Image 23" descr="Une image contenant câble, Appareils électroniques, adaptateur&#10;&#10;Description générée automatiquement">
            <a:extLst>
              <a:ext uri="{FF2B5EF4-FFF2-40B4-BE49-F238E27FC236}">
                <a16:creationId xmlns:a16="http://schemas.microsoft.com/office/drawing/2014/main" id="{BFA74E02-02C4-3EC8-DE23-29531D075F3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8682" y="6804850"/>
            <a:ext cx="1001206" cy="285343"/>
          </a:xfrm>
          <a:prstGeom prst="rect">
            <a:avLst/>
          </a:prstGeom>
        </p:spPr>
      </p:pic>
      <p:sp>
        <p:nvSpPr>
          <p:cNvPr id="25" name="Rectangle 24">
            <a:extLst>
              <a:ext uri="{FF2B5EF4-FFF2-40B4-BE49-F238E27FC236}">
                <a16:creationId xmlns:a16="http://schemas.microsoft.com/office/drawing/2014/main" id="{4FBD4DE9-8FC7-A469-A7C2-BABEBB9DAFDD}"/>
              </a:ext>
            </a:extLst>
          </p:cNvPr>
          <p:cNvSpPr/>
          <p:nvPr/>
        </p:nvSpPr>
        <p:spPr>
          <a:xfrm>
            <a:off x="1692076" y="3902075"/>
            <a:ext cx="2809394" cy="6934696"/>
          </a:xfrm>
          <a:prstGeom prst="rect">
            <a:avLst/>
          </a:prstGeom>
          <a:noFill/>
          <a:ln w="12700">
            <a:solidFill>
              <a:srgbClr val="1CE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descr="Une image contenant machine&#10;&#10;Description générée automatiquement">
            <a:extLst>
              <a:ext uri="{FF2B5EF4-FFF2-40B4-BE49-F238E27FC236}">
                <a16:creationId xmlns:a16="http://schemas.microsoft.com/office/drawing/2014/main" id="{D90E288B-26CC-A626-67D4-AD3D8F2112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37915" y="10147453"/>
            <a:ext cx="464038" cy="508000"/>
          </a:xfrm>
          <a:prstGeom prst="rect">
            <a:avLst/>
          </a:prstGeom>
        </p:spPr>
      </p:pic>
      <p:pic>
        <p:nvPicPr>
          <p:cNvPr id="29" name="Image 28" descr="Une image contenant cylindre, rouge&#10;&#10;Description générée automatiquement">
            <a:extLst>
              <a:ext uri="{FF2B5EF4-FFF2-40B4-BE49-F238E27FC236}">
                <a16:creationId xmlns:a16="http://schemas.microsoft.com/office/drawing/2014/main" id="{F26407D1-B50D-BF3B-D3C1-404C17D5E6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98221" y="5671806"/>
            <a:ext cx="115532" cy="711829"/>
          </a:xfrm>
          <a:prstGeom prst="rect">
            <a:avLst/>
          </a:prstGeom>
        </p:spPr>
      </p:pic>
      <p:pic>
        <p:nvPicPr>
          <p:cNvPr id="31" name="Image 30" descr="Une image contenant machine&#10;&#10;Description générée automatiquement">
            <a:extLst>
              <a:ext uri="{FF2B5EF4-FFF2-40B4-BE49-F238E27FC236}">
                <a16:creationId xmlns:a16="http://schemas.microsoft.com/office/drawing/2014/main" id="{0B2EC58B-74E0-95D1-83B3-BA246373EF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26066" y="5760902"/>
            <a:ext cx="444525" cy="629045"/>
          </a:xfrm>
          <a:prstGeom prst="rect">
            <a:avLst/>
          </a:prstGeom>
        </p:spPr>
      </p:pic>
      <p:pic>
        <p:nvPicPr>
          <p:cNvPr id="32" name="Image 31" descr="Une image contenant appareil de cuisine, Électroménager, argent, électroménager&#10;&#10;Description générée automatiquement">
            <a:extLst>
              <a:ext uri="{FF2B5EF4-FFF2-40B4-BE49-F238E27FC236}">
                <a16:creationId xmlns:a16="http://schemas.microsoft.com/office/drawing/2014/main" id="{69BE9395-859E-374E-F8F9-78206F9F5F5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81643" y="4392694"/>
            <a:ext cx="519753" cy="550938"/>
          </a:xfrm>
          <a:prstGeom prst="rect">
            <a:avLst/>
          </a:prstGeom>
        </p:spPr>
      </p:pic>
      <p:pic>
        <p:nvPicPr>
          <p:cNvPr id="34" name="Image 33" descr="Une image contenant Poubelle, cylindre, poubelle, conteneur&#10;&#10;Description générée automatiquement">
            <a:extLst>
              <a:ext uri="{FF2B5EF4-FFF2-40B4-BE49-F238E27FC236}">
                <a16:creationId xmlns:a16="http://schemas.microsoft.com/office/drawing/2014/main" id="{650C76C3-ED3B-FB13-08B4-493A61A9356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94054" y="4389040"/>
            <a:ext cx="471901" cy="569427"/>
          </a:xfrm>
          <a:prstGeom prst="rect">
            <a:avLst/>
          </a:prstGeom>
        </p:spPr>
      </p:pic>
      <p:pic>
        <p:nvPicPr>
          <p:cNvPr id="36" name="Image 35" descr="Une image contenant Appareils électroniques, circuit, Ingénierie électronique, Appareil électronique&#10;&#10;Description générée automatiquement">
            <a:extLst>
              <a:ext uri="{FF2B5EF4-FFF2-40B4-BE49-F238E27FC236}">
                <a16:creationId xmlns:a16="http://schemas.microsoft.com/office/drawing/2014/main" id="{B0016D5A-65C1-EED5-C60B-5800A490A43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62771" y="8756978"/>
            <a:ext cx="640960" cy="483925"/>
          </a:xfrm>
          <a:prstGeom prst="rect">
            <a:avLst/>
          </a:prstGeom>
        </p:spPr>
      </p:pic>
      <p:pic>
        <p:nvPicPr>
          <p:cNvPr id="38" name="Image 37" descr="Une image contenant électroménager&#10;&#10;Description générée automatiquement avec une confiance moyenne">
            <a:extLst>
              <a:ext uri="{FF2B5EF4-FFF2-40B4-BE49-F238E27FC236}">
                <a16:creationId xmlns:a16="http://schemas.microsoft.com/office/drawing/2014/main" id="{5F9592DB-4A62-54EB-AB49-F9AF443B895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24017" y="5787626"/>
            <a:ext cx="362313" cy="640086"/>
          </a:xfrm>
          <a:prstGeom prst="rect">
            <a:avLst/>
          </a:prstGeom>
        </p:spPr>
      </p:pic>
      <p:pic>
        <p:nvPicPr>
          <p:cNvPr id="41" name="Image 40" descr="Une image contenant cylindre, argent, conteneur&#10;&#10;Description générée automatiquement">
            <a:extLst>
              <a:ext uri="{FF2B5EF4-FFF2-40B4-BE49-F238E27FC236}">
                <a16:creationId xmlns:a16="http://schemas.microsoft.com/office/drawing/2014/main" id="{6B84156E-714C-FC72-48C4-566D8310DF4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78921" y="4499993"/>
            <a:ext cx="519754" cy="443523"/>
          </a:xfrm>
          <a:prstGeom prst="rect">
            <a:avLst/>
          </a:prstGeom>
        </p:spPr>
      </p:pic>
      <p:pic>
        <p:nvPicPr>
          <p:cNvPr id="43" name="Image 42" descr="Une image contenant intérieur, texte, Appareil électronique, Périphérique de sortie&#10;&#10;Description générée automatiquement">
            <a:extLst>
              <a:ext uri="{FF2B5EF4-FFF2-40B4-BE49-F238E27FC236}">
                <a16:creationId xmlns:a16="http://schemas.microsoft.com/office/drawing/2014/main" id="{5859C660-BC16-5912-4948-BD03C7D7822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96050" y="10100367"/>
            <a:ext cx="720893" cy="555087"/>
          </a:xfrm>
          <a:prstGeom prst="rect">
            <a:avLst/>
          </a:prstGeom>
        </p:spPr>
      </p:pic>
      <p:pic>
        <p:nvPicPr>
          <p:cNvPr id="45" name="Image 44" descr="Une image contenant machine, Appareils électroniques, câble, Ingénierie électronique&#10;&#10;Description générée automatiquement">
            <a:extLst>
              <a:ext uri="{FF2B5EF4-FFF2-40B4-BE49-F238E27FC236}">
                <a16:creationId xmlns:a16="http://schemas.microsoft.com/office/drawing/2014/main" id="{DCD272CD-8667-5A29-4331-27C479EB1EA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90577" y="7158207"/>
            <a:ext cx="1115164" cy="630068"/>
          </a:xfrm>
          <a:prstGeom prst="rect">
            <a:avLst/>
          </a:prstGeom>
        </p:spPr>
      </p:pic>
      <p:pic>
        <p:nvPicPr>
          <p:cNvPr id="48" name="Image 47" descr="Une image contenant texte, capture d’écran, jaune, contrôle&#10;&#10;Description générée automatiquement">
            <a:extLst>
              <a:ext uri="{FF2B5EF4-FFF2-40B4-BE49-F238E27FC236}">
                <a16:creationId xmlns:a16="http://schemas.microsoft.com/office/drawing/2014/main" id="{E598E37C-7E64-74D8-8952-F64ACAE6B95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68289" y="8658218"/>
            <a:ext cx="433664" cy="559567"/>
          </a:xfrm>
          <a:prstGeom prst="rect">
            <a:avLst/>
          </a:prstGeom>
        </p:spPr>
      </p:pic>
      <p:sp>
        <p:nvSpPr>
          <p:cNvPr id="50" name="Rectangle 49">
            <a:extLst>
              <a:ext uri="{FF2B5EF4-FFF2-40B4-BE49-F238E27FC236}">
                <a16:creationId xmlns:a16="http://schemas.microsoft.com/office/drawing/2014/main" id="{4D46DA21-C46D-FE0B-6269-360C33EC9E36}"/>
              </a:ext>
            </a:extLst>
          </p:cNvPr>
          <p:cNvSpPr/>
          <p:nvPr/>
        </p:nvSpPr>
        <p:spPr>
          <a:xfrm>
            <a:off x="5239667" y="3899844"/>
            <a:ext cx="2809394" cy="1136403"/>
          </a:xfrm>
          <a:prstGeom prst="rect">
            <a:avLst/>
          </a:prstGeom>
          <a:noFill/>
          <a:ln w="12700">
            <a:solidFill>
              <a:srgbClr val="1CE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3D7894E7-E525-67EE-71D3-367C0A58EDCB}"/>
              </a:ext>
            </a:extLst>
          </p:cNvPr>
          <p:cNvSpPr/>
          <p:nvPr/>
        </p:nvSpPr>
        <p:spPr>
          <a:xfrm>
            <a:off x="5234713" y="5349975"/>
            <a:ext cx="2809394" cy="1136403"/>
          </a:xfrm>
          <a:prstGeom prst="rect">
            <a:avLst/>
          </a:prstGeom>
          <a:noFill/>
          <a:ln w="12700">
            <a:solidFill>
              <a:srgbClr val="1CE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42ED6DD5-986F-13FB-158C-663BF369F920}"/>
              </a:ext>
            </a:extLst>
          </p:cNvPr>
          <p:cNvSpPr/>
          <p:nvPr/>
        </p:nvSpPr>
        <p:spPr>
          <a:xfrm>
            <a:off x="5234713" y="6800106"/>
            <a:ext cx="2809394" cy="1136403"/>
          </a:xfrm>
          <a:prstGeom prst="rect">
            <a:avLst/>
          </a:prstGeom>
          <a:noFill/>
          <a:ln w="12700">
            <a:solidFill>
              <a:srgbClr val="1CE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05771CAD-9A4C-7C99-DF2E-30D52D9DD0EB}"/>
              </a:ext>
            </a:extLst>
          </p:cNvPr>
          <p:cNvSpPr/>
          <p:nvPr/>
        </p:nvSpPr>
        <p:spPr>
          <a:xfrm>
            <a:off x="5234713" y="8250237"/>
            <a:ext cx="2809394" cy="1136403"/>
          </a:xfrm>
          <a:prstGeom prst="rect">
            <a:avLst/>
          </a:prstGeom>
          <a:noFill/>
          <a:ln w="12700">
            <a:solidFill>
              <a:srgbClr val="1CE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076581F8-3901-9957-F829-DDAD0A647611}"/>
              </a:ext>
            </a:extLst>
          </p:cNvPr>
          <p:cNvSpPr/>
          <p:nvPr/>
        </p:nvSpPr>
        <p:spPr>
          <a:xfrm>
            <a:off x="5234713" y="9700369"/>
            <a:ext cx="2809394" cy="1136403"/>
          </a:xfrm>
          <a:prstGeom prst="rect">
            <a:avLst/>
          </a:prstGeom>
          <a:noFill/>
          <a:ln w="12700">
            <a:solidFill>
              <a:srgbClr val="1CE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9" name="Image 58">
            <a:extLst>
              <a:ext uri="{FF2B5EF4-FFF2-40B4-BE49-F238E27FC236}">
                <a16:creationId xmlns:a16="http://schemas.microsoft.com/office/drawing/2014/main" id="{034C3BEC-9D9A-A8C9-6CC6-9831D42164E6}"/>
              </a:ext>
            </a:extLst>
          </p:cNvPr>
          <p:cNvPicPr>
            <a:picLocks noChangeAspect="1"/>
          </p:cNvPicPr>
          <p:nvPr/>
        </p:nvPicPr>
        <p:blipFill rotWithShape="1">
          <a:blip r:embed="rId22" cstate="screen">
            <a:extLst>
              <a:ext uri="{BEBA8EAE-BF5A-486C-A8C5-ECC9F3942E4B}">
                <a14:imgProps xmlns:a14="http://schemas.microsoft.com/office/drawing/2010/main">
                  <a14:imgLayer r:embed="rId23">
                    <a14:imgEffect>
                      <a14:backgroundRemoval t="1075" b="89247" l="4545" r="100000">
                        <a14:foregroundMark x1="11688" y1="41935" x2="12987" y2="35484"/>
                        <a14:foregroundMark x1="47403" y1="12903" x2="48052" y2="25806"/>
                        <a14:foregroundMark x1="48052" y1="6452" x2="49351" y2="1075"/>
                        <a14:foregroundMark x1="51299" y1="15054" x2="57143" y2="15054"/>
                        <a14:foregroundMark x1="55195" y1="20430" x2="55844" y2="21505"/>
                        <a14:foregroundMark x1="62338" y1="23656" x2="62338" y2="23656"/>
                        <a14:foregroundMark x1="65584" y1="17204" x2="65584" y2="19355"/>
                        <a14:foregroundMark x1="64935" y1="23656" x2="64935" y2="20430"/>
                        <a14:foregroundMark x1="68182" y1="8602" x2="70130" y2="16129"/>
                        <a14:foregroundMark x1="68831" y1="4301" x2="67532" y2="2151"/>
                        <a14:foregroundMark x1="38312" y1="75269" x2="28571" y2="69892"/>
                        <a14:foregroundMark x1="44805" y1="77419" x2="53247" y2="82796"/>
                        <a14:backgroundMark x1="56494" y1="27957" x2="56494" y2="27957"/>
                        <a14:backgroundMark x1="57143" y1="26882" x2="50000" y2="26882"/>
                        <a14:backgroundMark x1="66234" y1="26882" x2="67532" y2="25806"/>
                      </a14:backgroundRemoval>
                    </a14:imgEffect>
                  </a14:imgLayer>
                </a14:imgProps>
              </a:ext>
              <a:ext uri="{28A0092B-C50C-407E-A947-70E740481C1C}">
                <a14:useLocalDpi xmlns:a14="http://schemas.microsoft.com/office/drawing/2010/main"/>
              </a:ext>
            </a:extLst>
          </a:blip>
          <a:srcRect/>
          <a:stretch/>
        </p:blipFill>
        <p:spPr>
          <a:xfrm>
            <a:off x="10258866" y="4336576"/>
            <a:ext cx="878404" cy="572197"/>
          </a:xfrm>
          <a:prstGeom prst="rect">
            <a:avLst/>
          </a:prstGeom>
        </p:spPr>
      </p:pic>
      <p:pic>
        <p:nvPicPr>
          <p:cNvPr id="60" name="Image 59" descr="Une image contenant rouge&#10;&#10;Description générée automatiquement avec une confiance moyenne">
            <a:extLst>
              <a:ext uri="{FF2B5EF4-FFF2-40B4-BE49-F238E27FC236}">
                <a16:creationId xmlns:a16="http://schemas.microsoft.com/office/drawing/2014/main" id="{FD4A1AFE-C4EB-9999-0FA6-F7B1BD0C0C6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011162" y="4300870"/>
            <a:ext cx="878404" cy="527042"/>
          </a:xfrm>
          <a:prstGeom prst="rect">
            <a:avLst/>
          </a:prstGeom>
        </p:spPr>
      </p:pic>
      <p:pic>
        <p:nvPicPr>
          <p:cNvPr id="61" name="Image 60" descr="Une image contenant arme, Robot militaire, jouet&#10;&#10;Description générée automatiquement">
            <a:extLst>
              <a:ext uri="{FF2B5EF4-FFF2-40B4-BE49-F238E27FC236}">
                <a16:creationId xmlns:a16="http://schemas.microsoft.com/office/drawing/2014/main" id="{19BC2333-460D-A0C6-7232-BBABD239059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49608" y="8430945"/>
            <a:ext cx="765123" cy="622300"/>
          </a:xfrm>
          <a:prstGeom prst="rect">
            <a:avLst/>
          </a:prstGeom>
        </p:spPr>
      </p:pic>
      <p:pic>
        <p:nvPicPr>
          <p:cNvPr id="62" name="Image 61" descr="Une image contenant jaune, avion&#10;&#10;Description générée automatiquement">
            <a:extLst>
              <a:ext uri="{FF2B5EF4-FFF2-40B4-BE49-F238E27FC236}">
                <a16:creationId xmlns:a16="http://schemas.microsoft.com/office/drawing/2014/main" id="{F1363B2C-C3B9-4CED-4B39-4A19914E1CA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366877" y="6345873"/>
            <a:ext cx="855679" cy="245295"/>
          </a:xfrm>
          <a:prstGeom prst="rect">
            <a:avLst/>
          </a:prstGeom>
        </p:spPr>
      </p:pic>
      <p:pic>
        <p:nvPicPr>
          <p:cNvPr id="63" name="Image 62" descr="Une image contenant jaune&#10;&#10;Description générée automatiquement">
            <a:extLst>
              <a:ext uri="{FF2B5EF4-FFF2-40B4-BE49-F238E27FC236}">
                <a16:creationId xmlns:a16="http://schemas.microsoft.com/office/drawing/2014/main" id="{7B9907F8-4484-5277-2F66-FA49AAD5BB00}"/>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039779" y="6367801"/>
            <a:ext cx="984003" cy="190240"/>
          </a:xfrm>
          <a:prstGeom prst="rect">
            <a:avLst/>
          </a:prstGeom>
        </p:spPr>
      </p:pic>
      <p:pic>
        <p:nvPicPr>
          <p:cNvPr id="65" name="Image 64" descr="Une image contenant drone, hélicoptère&#10;&#10;Description générée automatiquement avec une confiance faible">
            <a:extLst>
              <a:ext uri="{FF2B5EF4-FFF2-40B4-BE49-F238E27FC236}">
                <a16:creationId xmlns:a16="http://schemas.microsoft.com/office/drawing/2014/main" id="{929B6724-087D-1D70-9085-CB509234DB29}"/>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051386" y="8430945"/>
            <a:ext cx="933258" cy="572398"/>
          </a:xfrm>
          <a:prstGeom prst="rect">
            <a:avLst/>
          </a:prstGeom>
        </p:spPr>
      </p:pic>
      <p:pic>
        <p:nvPicPr>
          <p:cNvPr id="67" name="Image 66" descr="Une image contenant machine, véhicule, engin spatial, conception&#10;&#10;Description générée automatiquement">
            <a:extLst>
              <a:ext uri="{FF2B5EF4-FFF2-40B4-BE49-F238E27FC236}">
                <a16:creationId xmlns:a16="http://schemas.microsoft.com/office/drawing/2014/main" id="{146F8075-EFDC-1C8C-86FF-8E58EFC1AA5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194712" y="9389218"/>
            <a:ext cx="590791" cy="622300"/>
          </a:xfrm>
          <a:prstGeom prst="rect">
            <a:avLst/>
          </a:prstGeom>
        </p:spPr>
      </p:pic>
      <p:sp>
        <p:nvSpPr>
          <p:cNvPr id="69" name="Rectangle 68">
            <a:extLst>
              <a:ext uri="{FF2B5EF4-FFF2-40B4-BE49-F238E27FC236}">
                <a16:creationId xmlns:a16="http://schemas.microsoft.com/office/drawing/2014/main" id="{B790AB00-AF66-DDA3-ACC6-F43C698D351A}"/>
              </a:ext>
            </a:extLst>
          </p:cNvPr>
          <p:cNvSpPr/>
          <p:nvPr/>
        </p:nvSpPr>
        <p:spPr>
          <a:xfrm>
            <a:off x="8802874" y="3899844"/>
            <a:ext cx="2809394" cy="1500559"/>
          </a:xfrm>
          <a:prstGeom prst="rect">
            <a:avLst/>
          </a:prstGeom>
          <a:noFill/>
          <a:ln w="12700">
            <a:solidFill>
              <a:srgbClr val="1CE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AF4F5C7A-E17A-A0AD-2D8F-281CB8878B77}"/>
              </a:ext>
            </a:extLst>
          </p:cNvPr>
          <p:cNvSpPr/>
          <p:nvPr/>
        </p:nvSpPr>
        <p:spPr>
          <a:xfrm>
            <a:off x="8796963" y="5737473"/>
            <a:ext cx="2809394" cy="1705625"/>
          </a:xfrm>
          <a:prstGeom prst="rect">
            <a:avLst/>
          </a:prstGeom>
          <a:noFill/>
          <a:ln w="12700">
            <a:solidFill>
              <a:srgbClr val="1CE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7FD622CD-F6BC-5EAF-0EA2-69970F6D8649}"/>
              </a:ext>
            </a:extLst>
          </p:cNvPr>
          <p:cNvSpPr/>
          <p:nvPr/>
        </p:nvSpPr>
        <p:spPr>
          <a:xfrm>
            <a:off x="8796963" y="7780167"/>
            <a:ext cx="2809394" cy="3056604"/>
          </a:xfrm>
          <a:prstGeom prst="rect">
            <a:avLst/>
          </a:prstGeom>
          <a:noFill/>
          <a:ln w="12700">
            <a:solidFill>
              <a:srgbClr val="1CED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space réservé du texte 3">
            <a:extLst>
              <a:ext uri="{FF2B5EF4-FFF2-40B4-BE49-F238E27FC236}">
                <a16:creationId xmlns:a16="http://schemas.microsoft.com/office/drawing/2014/main" id="{45B487FB-7098-7CCF-883D-F179B3491C0B}"/>
              </a:ext>
            </a:extLst>
          </p:cNvPr>
          <p:cNvSpPr txBox="1">
            <a:spLocks/>
          </p:cNvSpPr>
          <p:nvPr/>
        </p:nvSpPr>
        <p:spPr>
          <a:xfrm>
            <a:off x="5366810" y="3749675"/>
            <a:ext cx="1661699" cy="230832"/>
          </a:xfrm>
          <a:prstGeom prst="rect">
            <a:avLst/>
          </a:prstGeom>
          <a:solidFill>
            <a:srgbClr val="000000"/>
          </a:solidFill>
        </p:spPr>
        <p:txBody>
          <a:bodyPr wrap="square" lIns="0" tIns="0" rIns="0" bIns="0" anchor="t" anchorCtr="0">
            <a:spAutoFit/>
          </a:bodyPr>
          <a:lstStyle>
            <a:lvl1pPr marL="342900" indent="-342900">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fr-FR" sz="1500" dirty="0" err="1">
                <a:solidFill>
                  <a:srgbClr val="1CEDC5"/>
                </a:solidFill>
              </a:rPr>
              <a:t>Inertial</a:t>
            </a:r>
            <a:r>
              <a:rPr lang="fr-FR" sz="1500" dirty="0">
                <a:solidFill>
                  <a:srgbClr val="1CEDC5"/>
                </a:solidFill>
              </a:rPr>
              <a:t> navigation</a:t>
            </a:r>
          </a:p>
        </p:txBody>
      </p:sp>
      <p:sp>
        <p:nvSpPr>
          <p:cNvPr id="75" name="Espace réservé du texte 3">
            <a:extLst>
              <a:ext uri="{FF2B5EF4-FFF2-40B4-BE49-F238E27FC236}">
                <a16:creationId xmlns:a16="http://schemas.microsoft.com/office/drawing/2014/main" id="{78C9CF5D-756E-6BC4-20F1-644F18A75FE1}"/>
              </a:ext>
            </a:extLst>
          </p:cNvPr>
          <p:cNvSpPr txBox="1">
            <a:spLocks/>
          </p:cNvSpPr>
          <p:nvPr/>
        </p:nvSpPr>
        <p:spPr>
          <a:xfrm>
            <a:off x="1790372" y="3760482"/>
            <a:ext cx="530963" cy="230832"/>
          </a:xfrm>
          <a:prstGeom prst="rect">
            <a:avLst/>
          </a:prstGeom>
          <a:solidFill>
            <a:srgbClr val="000000"/>
          </a:solidFill>
        </p:spPr>
        <p:txBody>
          <a:bodyPr wrap="square" lIns="0" tIns="0" rIns="0" bIns="0" anchor="t" anchorCtr="0">
            <a:spAutoFit/>
          </a:bodyPr>
          <a:lstStyle>
            <a:lvl1pPr marL="342900" indent="-342900">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fr-FR" sz="1500" dirty="0">
                <a:solidFill>
                  <a:srgbClr val="1CEDC5"/>
                </a:solidFill>
              </a:rPr>
              <a:t>Optic</a:t>
            </a:r>
          </a:p>
        </p:txBody>
      </p:sp>
      <p:sp>
        <p:nvSpPr>
          <p:cNvPr id="76" name="Espace réservé du texte 3">
            <a:extLst>
              <a:ext uri="{FF2B5EF4-FFF2-40B4-BE49-F238E27FC236}">
                <a16:creationId xmlns:a16="http://schemas.microsoft.com/office/drawing/2014/main" id="{A43EEFF0-4CFD-E05B-14D0-26B34756CA89}"/>
              </a:ext>
            </a:extLst>
          </p:cNvPr>
          <p:cNvSpPr txBox="1">
            <a:spLocks/>
          </p:cNvSpPr>
          <p:nvPr/>
        </p:nvSpPr>
        <p:spPr>
          <a:xfrm>
            <a:off x="5335870" y="5203062"/>
            <a:ext cx="1836654" cy="230832"/>
          </a:xfrm>
          <a:prstGeom prst="rect">
            <a:avLst/>
          </a:prstGeom>
          <a:solidFill>
            <a:srgbClr val="000000"/>
          </a:solidFill>
        </p:spPr>
        <p:txBody>
          <a:bodyPr wrap="square" lIns="0" tIns="0" rIns="0" bIns="0" anchor="t" anchorCtr="0">
            <a:spAutoFit/>
          </a:bodyPr>
          <a:lstStyle>
            <a:lvl1pPr marL="342900" indent="-342900">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914377">
              <a:buNone/>
              <a:defRPr/>
            </a:pPr>
            <a:r>
              <a:rPr lang="fr-FR" sz="1500" noProof="1">
                <a:solidFill>
                  <a:srgbClr val="1CEDC5"/>
                </a:solidFill>
              </a:rPr>
              <a:t>Sonars &amp; positioning</a:t>
            </a:r>
          </a:p>
        </p:txBody>
      </p:sp>
      <p:sp>
        <p:nvSpPr>
          <p:cNvPr id="77" name="Espace réservé du texte 3">
            <a:extLst>
              <a:ext uri="{FF2B5EF4-FFF2-40B4-BE49-F238E27FC236}">
                <a16:creationId xmlns:a16="http://schemas.microsoft.com/office/drawing/2014/main" id="{05373442-55EB-ECB3-D982-C053DD33AF88}"/>
              </a:ext>
            </a:extLst>
          </p:cNvPr>
          <p:cNvSpPr txBox="1">
            <a:spLocks/>
          </p:cNvSpPr>
          <p:nvPr/>
        </p:nvSpPr>
        <p:spPr>
          <a:xfrm>
            <a:off x="5353653" y="6687185"/>
            <a:ext cx="1972413" cy="197362"/>
          </a:xfrm>
          <a:prstGeom prst="rect">
            <a:avLst/>
          </a:prstGeom>
          <a:solidFill>
            <a:srgbClr val="000000"/>
          </a:solidFill>
        </p:spPr>
        <p:txBody>
          <a:bodyPr wrap="square" lIns="0" tIns="0" rIns="0" bIns="0" anchor="t" anchorCtr="0">
            <a:spAutoFit/>
          </a:bodyPr>
          <a:lstStyle>
            <a:lvl1pPr marL="342900" indent="-342900">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914377">
              <a:lnSpc>
                <a:spcPct val="85000"/>
              </a:lnSpc>
              <a:buNone/>
              <a:defRPr/>
            </a:pPr>
            <a:r>
              <a:rPr lang="fr-FR" sz="1500" noProof="1">
                <a:solidFill>
                  <a:srgbClr val="1CEDC5"/>
                </a:solidFill>
              </a:rPr>
              <a:t>Quantum instruments</a:t>
            </a:r>
          </a:p>
        </p:txBody>
      </p:sp>
      <p:sp>
        <p:nvSpPr>
          <p:cNvPr id="78" name="Espace réservé du texte 3">
            <a:extLst>
              <a:ext uri="{FF2B5EF4-FFF2-40B4-BE49-F238E27FC236}">
                <a16:creationId xmlns:a16="http://schemas.microsoft.com/office/drawing/2014/main" id="{CBF78828-DF22-C89B-0EAF-A64AF948473B}"/>
              </a:ext>
            </a:extLst>
          </p:cNvPr>
          <p:cNvSpPr txBox="1">
            <a:spLocks/>
          </p:cNvSpPr>
          <p:nvPr/>
        </p:nvSpPr>
        <p:spPr>
          <a:xfrm>
            <a:off x="5333054" y="8144908"/>
            <a:ext cx="1839470" cy="197362"/>
          </a:xfrm>
          <a:prstGeom prst="rect">
            <a:avLst/>
          </a:prstGeom>
          <a:solidFill>
            <a:srgbClr val="000000"/>
          </a:solidFill>
        </p:spPr>
        <p:txBody>
          <a:bodyPr wrap="square" lIns="0" tIns="0" rIns="0" bIns="0" anchor="t" anchorCtr="0">
            <a:spAutoFit/>
          </a:bodyPr>
          <a:lstStyle>
            <a:lvl1pPr marL="342900" indent="-342900">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914377">
              <a:lnSpc>
                <a:spcPct val="85000"/>
              </a:lnSpc>
              <a:buNone/>
              <a:defRPr/>
            </a:pPr>
            <a:r>
              <a:rPr lang="en-US" sz="1500" noProof="1">
                <a:solidFill>
                  <a:srgbClr val="1CEDC5"/>
                </a:solidFill>
              </a:rPr>
              <a:t>On-board electronic</a:t>
            </a:r>
          </a:p>
        </p:txBody>
      </p:sp>
      <p:sp>
        <p:nvSpPr>
          <p:cNvPr id="81" name="Espace réservé du texte 3">
            <a:extLst>
              <a:ext uri="{FF2B5EF4-FFF2-40B4-BE49-F238E27FC236}">
                <a16:creationId xmlns:a16="http://schemas.microsoft.com/office/drawing/2014/main" id="{1548F734-24D7-270E-3030-D2FF0F69395B}"/>
              </a:ext>
            </a:extLst>
          </p:cNvPr>
          <p:cNvSpPr txBox="1">
            <a:spLocks/>
          </p:cNvSpPr>
          <p:nvPr/>
        </p:nvSpPr>
        <p:spPr>
          <a:xfrm>
            <a:off x="8898120" y="3786843"/>
            <a:ext cx="1401446" cy="197362"/>
          </a:xfrm>
          <a:prstGeom prst="rect">
            <a:avLst/>
          </a:prstGeom>
          <a:solidFill>
            <a:srgbClr val="000000"/>
          </a:solidFill>
        </p:spPr>
        <p:txBody>
          <a:bodyPr wrap="square" lIns="0" tIns="0" rIns="0" bIns="0" anchor="t" anchorCtr="0">
            <a:spAutoFit/>
          </a:bodyPr>
          <a:lstStyle>
            <a:lvl1pPr marL="342900" indent="-342900">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914377">
              <a:lnSpc>
                <a:spcPct val="85000"/>
              </a:lnSpc>
              <a:buNone/>
              <a:defRPr/>
            </a:pPr>
            <a:r>
              <a:rPr lang="fr-FR" sz="1500" noProof="1">
                <a:solidFill>
                  <a:srgbClr val="1CEDC5"/>
                </a:solidFill>
              </a:rPr>
              <a:t>Surface drones</a:t>
            </a:r>
          </a:p>
        </p:txBody>
      </p:sp>
      <p:sp>
        <p:nvSpPr>
          <p:cNvPr id="82" name="Espace réservé du texte 3">
            <a:extLst>
              <a:ext uri="{FF2B5EF4-FFF2-40B4-BE49-F238E27FC236}">
                <a16:creationId xmlns:a16="http://schemas.microsoft.com/office/drawing/2014/main" id="{67D15BA2-44A6-38F0-4EB1-86323F4F336E}"/>
              </a:ext>
            </a:extLst>
          </p:cNvPr>
          <p:cNvSpPr txBox="1">
            <a:spLocks/>
          </p:cNvSpPr>
          <p:nvPr/>
        </p:nvSpPr>
        <p:spPr>
          <a:xfrm>
            <a:off x="8898120" y="5616612"/>
            <a:ext cx="1726061" cy="197362"/>
          </a:xfrm>
          <a:prstGeom prst="rect">
            <a:avLst/>
          </a:prstGeom>
          <a:solidFill>
            <a:srgbClr val="000000"/>
          </a:solidFill>
        </p:spPr>
        <p:txBody>
          <a:bodyPr wrap="square" lIns="0" tIns="0" rIns="0" bIns="0" anchor="t" anchorCtr="0">
            <a:spAutoFit/>
          </a:bodyPr>
          <a:lstStyle>
            <a:lvl1pPr marL="342900" indent="-342900">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914377">
              <a:lnSpc>
                <a:spcPct val="85000"/>
              </a:lnSpc>
              <a:buNone/>
              <a:defRPr/>
            </a:pPr>
            <a:r>
              <a:rPr lang="fr-FR" sz="1500" noProof="1">
                <a:solidFill>
                  <a:srgbClr val="1CEDC5"/>
                </a:solidFill>
              </a:rPr>
              <a:t>Underwater drones</a:t>
            </a:r>
          </a:p>
        </p:txBody>
      </p:sp>
      <p:sp>
        <p:nvSpPr>
          <p:cNvPr id="83" name="Espace réservé du texte 3">
            <a:extLst>
              <a:ext uri="{FF2B5EF4-FFF2-40B4-BE49-F238E27FC236}">
                <a16:creationId xmlns:a16="http://schemas.microsoft.com/office/drawing/2014/main" id="{ED92E8E3-BCC6-6882-D348-73A492C5BD6F}"/>
              </a:ext>
            </a:extLst>
          </p:cNvPr>
          <p:cNvSpPr txBox="1">
            <a:spLocks/>
          </p:cNvSpPr>
          <p:nvPr/>
        </p:nvSpPr>
        <p:spPr>
          <a:xfrm>
            <a:off x="8889913" y="7651432"/>
            <a:ext cx="1666987" cy="393569"/>
          </a:xfrm>
          <a:prstGeom prst="rect">
            <a:avLst/>
          </a:prstGeom>
          <a:solidFill>
            <a:srgbClr val="000000"/>
          </a:solidFill>
        </p:spPr>
        <p:txBody>
          <a:bodyPr wrap="square" lIns="0" tIns="0" rIns="0" bIns="0" anchor="t" anchorCtr="0">
            <a:spAutoFit/>
          </a:bodyPr>
          <a:lstStyle>
            <a:lvl1pPr marL="342900" indent="-342900">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914377">
              <a:lnSpc>
                <a:spcPct val="85000"/>
              </a:lnSpc>
              <a:buNone/>
              <a:defRPr/>
            </a:pPr>
            <a:r>
              <a:rPr lang="fr-FR" sz="1500" noProof="1">
                <a:solidFill>
                  <a:srgbClr val="1CEDC5"/>
                </a:solidFill>
              </a:rPr>
              <a:t>Unmanned ground</a:t>
            </a:r>
            <a:br>
              <a:rPr lang="fr-FR" sz="1500" noProof="1">
                <a:solidFill>
                  <a:srgbClr val="1CEDC5"/>
                </a:solidFill>
              </a:rPr>
            </a:br>
            <a:r>
              <a:rPr lang="fr-FR" sz="1500" noProof="1">
                <a:solidFill>
                  <a:srgbClr val="1CEDC5"/>
                </a:solidFill>
              </a:rPr>
              <a:t>&amp; aerial vehicles</a:t>
            </a:r>
            <a:endParaRPr lang="en-US" sz="1500" noProof="1">
              <a:solidFill>
                <a:srgbClr val="1CEDC5"/>
              </a:solidFill>
            </a:endParaRPr>
          </a:p>
        </p:txBody>
      </p:sp>
      <p:sp>
        <p:nvSpPr>
          <p:cNvPr id="84" name="Espace réservé du texte 3">
            <a:extLst>
              <a:ext uri="{FF2B5EF4-FFF2-40B4-BE49-F238E27FC236}">
                <a16:creationId xmlns:a16="http://schemas.microsoft.com/office/drawing/2014/main" id="{185840F0-AC71-D8B4-1415-CB0389CBF429}"/>
              </a:ext>
            </a:extLst>
          </p:cNvPr>
          <p:cNvSpPr txBox="1">
            <a:spLocks/>
          </p:cNvSpPr>
          <p:nvPr/>
        </p:nvSpPr>
        <p:spPr>
          <a:xfrm>
            <a:off x="5342061" y="9582544"/>
            <a:ext cx="966368" cy="197362"/>
          </a:xfrm>
          <a:prstGeom prst="rect">
            <a:avLst/>
          </a:prstGeom>
          <a:solidFill>
            <a:srgbClr val="000000"/>
          </a:solidFill>
        </p:spPr>
        <p:txBody>
          <a:bodyPr wrap="square" lIns="0" tIns="0" rIns="0" bIns="0" anchor="t" anchorCtr="0">
            <a:spAutoFit/>
          </a:bodyPr>
          <a:lstStyle>
            <a:lvl1pPr marL="342900" indent="-342900">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defTabSz="914377">
              <a:lnSpc>
                <a:spcPct val="85000"/>
              </a:lnSpc>
              <a:buNone/>
              <a:defRPr/>
            </a:pPr>
            <a:r>
              <a:rPr lang="en-US" sz="1500" noProof="1">
                <a:solidFill>
                  <a:srgbClr val="1CEDC5"/>
                </a:solidFill>
              </a:rPr>
              <a:t>Simulators</a:t>
            </a:r>
          </a:p>
        </p:txBody>
      </p:sp>
      <p:pic>
        <p:nvPicPr>
          <p:cNvPr id="2" name="Graphique 1">
            <a:extLst>
              <a:ext uri="{FF2B5EF4-FFF2-40B4-BE49-F238E27FC236}">
                <a16:creationId xmlns:a16="http://schemas.microsoft.com/office/drawing/2014/main" id="{3129D78E-67F6-F6FA-F48A-34D675EEE9F9}"/>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28356" y="2835276"/>
            <a:ext cx="337688" cy="463494"/>
          </a:xfrm>
          <a:prstGeom prst="rect">
            <a:avLst/>
          </a:prstGeom>
        </p:spPr>
      </p:pic>
      <p:pic>
        <p:nvPicPr>
          <p:cNvPr id="6" name="Graphique 5">
            <a:extLst>
              <a:ext uri="{FF2B5EF4-FFF2-40B4-BE49-F238E27FC236}">
                <a16:creationId xmlns:a16="http://schemas.microsoft.com/office/drawing/2014/main" id="{A4DBCF8B-9798-FE78-8257-6C39E13F4AD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637616" y="2835275"/>
            <a:ext cx="337688" cy="463494"/>
          </a:xfrm>
          <a:prstGeom prst="rect">
            <a:avLst/>
          </a:prstGeom>
        </p:spPr>
      </p:pic>
      <p:pic>
        <p:nvPicPr>
          <p:cNvPr id="7" name="Graphique 6">
            <a:extLst>
              <a:ext uri="{FF2B5EF4-FFF2-40B4-BE49-F238E27FC236}">
                <a16:creationId xmlns:a16="http://schemas.microsoft.com/office/drawing/2014/main" id="{8C894F82-2330-0366-976D-89D9C4B173F7}"/>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150380" y="2835275"/>
            <a:ext cx="337688" cy="463494"/>
          </a:xfrm>
          <a:prstGeom prst="rect">
            <a:avLst/>
          </a:prstGeom>
        </p:spPr>
      </p:pic>
      <p:pic>
        <p:nvPicPr>
          <p:cNvPr id="8" name="Graphique 7">
            <a:extLst>
              <a:ext uri="{FF2B5EF4-FFF2-40B4-BE49-F238E27FC236}">
                <a16:creationId xmlns:a16="http://schemas.microsoft.com/office/drawing/2014/main" id="{81879718-9F42-C708-434C-CF3B5FC15C89}"/>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1848756" y="2835275"/>
            <a:ext cx="337688" cy="463494"/>
          </a:xfrm>
          <a:prstGeom prst="rect">
            <a:avLst/>
          </a:prstGeom>
        </p:spPr>
      </p:pic>
      <p:sp>
        <p:nvSpPr>
          <p:cNvPr id="10" name="Croix 9">
            <a:extLst>
              <a:ext uri="{FF2B5EF4-FFF2-40B4-BE49-F238E27FC236}">
                <a16:creationId xmlns:a16="http://schemas.microsoft.com/office/drawing/2014/main" id="{AB64FC4E-CB39-BEBA-9C85-1520179071B3}"/>
              </a:ext>
            </a:extLst>
          </p:cNvPr>
          <p:cNvSpPr/>
          <p:nvPr/>
        </p:nvSpPr>
        <p:spPr>
          <a:xfrm>
            <a:off x="14661357" y="3816427"/>
            <a:ext cx="326081" cy="326081"/>
          </a:xfrm>
          <a:prstGeom prst="plus">
            <a:avLst>
              <a:gd name="adj" fmla="val 33953"/>
            </a:avLst>
          </a:prstGeom>
          <a:solidFill>
            <a:srgbClr val="1CED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23144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5B15-5EDD-3271-153E-44F9B324E986}"/>
              </a:ext>
            </a:extLst>
          </p:cNvPr>
          <p:cNvSpPr>
            <a:spLocks noGrp="1"/>
          </p:cNvSpPr>
          <p:nvPr>
            <p:ph type="title"/>
          </p:nvPr>
        </p:nvSpPr>
        <p:spPr/>
        <p:txBody>
          <a:bodyPr>
            <a:normAutofit fontScale="90000"/>
          </a:bodyPr>
          <a:lstStyle/>
          <a:p>
            <a:r>
              <a:rPr lang="en-GB"/>
              <a:t>Processing parameters definition</a:t>
            </a:r>
            <a:endParaRPr lang="en-NL"/>
          </a:p>
        </p:txBody>
      </p:sp>
      <p:sp>
        <p:nvSpPr>
          <p:cNvPr id="3" name="Slide Number Placeholder 2">
            <a:extLst>
              <a:ext uri="{FF2B5EF4-FFF2-40B4-BE49-F238E27FC236}">
                <a16:creationId xmlns:a16="http://schemas.microsoft.com/office/drawing/2014/main" id="{4B95419C-FDAB-7291-12A5-1FE91A8953BC}"/>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110</a:t>
            </a:fld>
            <a:endParaRPr lang="fr-FR" spc="10"/>
          </a:p>
        </p:txBody>
      </p:sp>
      <p:sp>
        <p:nvSpPr>
          <p:cNvPr id="4" name="Text Placeholder 3">
            <a:extLst>
              <a:ext uri="{FF2B5EF4-FFF2-40B4-BE49-F238E27FC236}">
                <a16:creationId xmlns:a16="http://schemas.microsoft.com/office/drawing/2014/main" id="{9498C587-7CE2-E0D2-9B87-B527F841C89E}"/>
              </a:ext>
            </a:extLst>
          </p:cNvPr>
          <p:cNvSpPr>
            <a:spLocks noGrp="1"/>
          </p:cNvSpPr>
          <p:nvPr>
            <p:ph type="body" sz="quarter" idx="13"/>
          </p:nvPr>
        </p:nvSpPr>
        <p:spPr/>
        <p:txBody>
          <a:bodyPr/>
          <a:lstStyle/>
          <a:p>
            <a:r>
              <a:rPr lang="en-US" dirty="0"/>
              <a:t>The choice of algorithm allows to process in one pass </a:t>
            </a:r>
            <a:r>
              <a:rPr lang="en-US" b="1" dirty="0">
                <a:solidFill>
                  <a:srgbClr val="0070C0"/>
                </a:solidFill>
              </a:rPr>
              <a:t>(Basic) </a:t>
            </a:r>
            <a:r>
              <a:rPr lang="en-US" dirty="0"/>
              <a:t>or 3 passes </a:t>
            </a:r>
            <a:r>
              <a:rPr lang="en-US" b="1" dirty="0">
                <a:solidFill>
                  <a:srgbClr val="0070C0"/>
                </a:solidFill>
              </a:rPr>
              <a:t>(Optimized).</a:t>
            </a:r>
          </a:p>
          <a:p>
            <a:endParaRPr lang="en-US" dirty="0"/>
          </a:p>
          <a:p>
            <a:r>
              <a:rPr lang="en-US" dirty="0"/>
              <a:t>It is possible to </a:t>
            </a:r>
            <a:r>
              <a:rPr lang="en-US" dirty="0">
                <a:solidFill>
                  <a:srgbClr val="0070C0"/>
                </a:solidFill>
              </a:rPr>
              <a:t>process only a period of the file </a:t>
            </a:r>
            <a:r>
              <a:rPr lang="en-US" dirty="0"/>
              <a:t>using the From and To values (pay attention to the conditions of alignment at the beginning of processing).</a:t>
            </a:r>
          </a:p>
          <a:p>
            <a:endParaRPr lang="en-US" dirty="0"/>
          </a:p>
          <a:p>
            <a:r>
              <a:rPr lang="en-US" dirty="0"/>
              <a:t>The starting position is necessary (the most accurate possible), it can be extracted automatically from sensor data or defined by the user. In the second case the precision is optional.</a:t>
            </a:r>
          </a:p>
          <a:p>
            <a:endParaRPr lang="en-US" dirty="0"/>
          </a:p>
          <a:p>
            <a:r>
              <a:rPr lang="en-US" dirty="0"/>
              <a:t>The current modeling is only displayed if an EM Log or a DVL water track is used.</a:t>
            </a:r>
          </a:p>
          <a:p>
            <a:endParaRPr lang="en-US" dirty="0"/>
          </a:p>
          <a:p>
            <a:r>
              <a:rPr lang="en-US" dirty="0"/>
              <a:t>Atmospheric pressure parameters and density of the water parameters are only used if the depth is recalculated from the pressure provided by the depth sensor.</a:t>
            </a:r>
          </a:p>
          <a:p>
            <a:endParaRPr lang="en-NL" dirty="0"/>
          </a:p>
        </p:txBody>
      </p:sp>
    </p:spTree>
    <p:extLst>
      <p:ext uri="{BB962C8B-B14F-4D97-AF65-F5344CB8AC3E}">
        <p14:creationId xmlns:p14="http://schemas.microsoft.com/office/powerpoint/2010/main" val="2639318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BEB4D-BCAC-085B-0A36-A1A0284FA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A72E4-B4BE-467A-66E6-C6CB0B41B411}"/>
              </a:ext>
            </a:extLst>
          </p:cNvPr>
          <p:cNvSpPr>
            <a:spLocks noGrp="1"/>
          </p:cNvSpPr>
          <p:nvPr>
            <p:ph type="title"/>
          </p:nvPr>
        </p:nvSpPr>
        <p:spPr/>
        <p:txBody>
          <a:bodyPr>
            <a:normAutofit fontScale="90000"/>
          </a:bodyPr>
          <a:lstStyle/>
          <a:p>
            <a:r>
              <a:rPr lang="en-GB"/>
              <a:t>Backward navigation algorithm (Backward)</a:t>
            </a:r>
            <a:endParaRPr lang="en-NL"/>
          </a:p>
        </p:txBody>
      </p:sp>
      <p:sp>
        <p:nvSpPr>
          <p:cNvPr id="3" name="Slide Number Placeholder 2">
            <a:extLst>
              <a:ext uri="{FF2B5EF4-FFF2-40B4-BE49-F238E27FC236}">
                <a16:creationId xmlns:a16="http://schemas.microsoft.com/office/drawing/2014/main" id="{C26AF3DA-A719-EC38-C59F-0D82B1ABC504}"/>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111</a:t>
            </a:fld>
            <a:endParaRPr lang="fr-FR" spc="10"/>
          </a:p>
        </p:txBody>
      </p:sp>
      <p:sp>
        <p:nvSpPr>
          <p:cNvPr id="4" name="Text Placeholder 3">
            <a:extLst>
              <a:ext uri="{FF2B5EF4-FFF2-40B4-BE49-F238E27FC236}">
                <a16:creationId xmlns:a16="http://schemas.microsoft.com/office/drawing/2014/main" id="{D7E7AA10-5A8F-F4A7-41B0-420262E78B63}"/>
              </a:ext>
            </a:extLst>
          </p:cNvPr>
          <p:cNvSpPr>
            <a:spLocks noGrp="1"/>
          </p:cNvSpPr>
          <p:nvPr>
            <p:ph type="body" sz="quarter" idx="13"/>
          </p:nvPr>
        </p:nvSpPr>
        <p:spPr/>
        <p:txBody>
          <a:bodyPr/>
          <a:lstStyle/>
          <a:p>
            <a:r>
              <a:rPr lang="en-US" sz="2800" dirty="0"/>
              <a:t>Data is chronologically integrated and filtrated by Kalman filter.</a:t>
            </a:r>
          </a:p>
          <a:p>
            <a:r>
              <a:rPr lang="en-US" sz="2800" dirty="0"/>
              <a:t>Each calculated point is the result of treatment of all previous points.</a:t>
            </a:r>
          </a:p>
          <a:p>
            <a:r>
              <a:rPr lang="en-US" sz="2800" dirty="0"/>
              <a:t>Kalman filter parameter-estimates become more precise as one gets closer to end of file.</a:t>
            </a:r>
          </a:p>
          <a:p>
            <a:endParaRPr lang="en-US" sz="2800" dirty="0"/>
          </a:p>
          <a:p>
            <a:endParaRPr lang="en-US" sz="2800" dirty="0"/>
          </a:p>
        </p:txBody>
      </p:sp>
      <p:sp>
        <p:nvSpPr>
          <p:cNvPr id="6" name="Flèche droite 4">
            <a:extLst>
              <a:ext uri="{FF2B5EF4-FFF2-40B4-BE49-F238E27FC236}">
                <a16:creationId xmlns:a16="http://schemas.microsoft.com/office/drawing/2014/main" id="{B344D6CF-E960-2411-81B8-584A9840E049}"/>
              </a:ext>
            </a:extLst>
          </p:cNvPr>
          <p:cNvSpPr>
            <a:spLocks noChangeArrowheads="1"/>
          </p:cNvSpPr>
          <p:nvPr/>
        </p:nvSpPr>
        <p:spPr bwMode="auto">
          <a:xfrm>
            <a:off x="5618077" y="6937268"/>
            <a:ext cx="9065886" cy="1264460"/>
          </a:xfrm>
          <a:prstGeom prst="rightArrow">
            <a:avLst>
              <a:gd name="adj1" fmla="val 50000"/>
              <a:gd name="adj2" fmla="val 49989"/>
            </a:avLst>
          </a:prstGeom>
          <a:solidFill>
            <a:srgbClr val="003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defPPr>
              <a:defRPr lang="fr-FR"/>
            </a:defPPr>
            <a:lvl1pPr algn="l" rtl="0" fontAlgn="base">
              <a:spcBef>
                <a:spcPct val="0"/>
              </a:spcBef>
              <a:spcAft>
                <a:spcPct val="0"/>
              </a:spcAft>
              <a:defRPr sz="1400" kern="1200">
                <a:solidFill>
                  <a:srgbClr val="007DA9"/>
                </a:solidFill>
                <a:latin typeface="Arial Unicode MS" charset="0"/>
                <a:ea typeface="ＭＳ Ｐゴシック" charset="-128"/>
                <a:cs typeface="+mn-cs"/>
              </a:defRPr>
            </a:lvl1pPr>
            <a:lvl2pPr marL="457200" algn="l" rtl="0" fontAlgn="base">
              <a:spcBef>
                <a:spcPct val="0"/>
              </a:spcBef>
              <a:spcAft>
                <a:spcPct val="0"/>
              </a:spcAft>
              <a:defRPr sz="1400" kern="1200">
                <a:solidFill>
                  <a:srgbClr val="007DA9"/>
                </a:solidFill>
                <a:latin typeface="Arial Unicode MS" charset="0"/>
                <a:ea typeface="ＭＳ Ｐゴシック" charset="-128"/>
                <a:cs typeface="+mn-cs"/>
              </a:defRPr>
            </a:lvl2pPr>
            <a:lvl3pPr marL="914400" algn="l" rtl="0" fontAlgn="base">
              <a:spcBef>
                <a:spcPct val="0"/>
              </a:spcBef>
              <a:spcAft>
                <a:spcPct val="0"/>
              </a:spcAft>
              <a:defRPr sz="1400" kern="1200">
                <a:solidFill>
                  <a:srgbClr val="007DA9"/>
                </a:solidFill>
                <a:latin typeface="Arial Unicode MS" charset="0"/>
                <a:ea typeface="ＭＳ Ｐゴシック" charset="-128"/>
                <a:cs typeface="+mn-cs"/>
              </a:defRPr>
            </a:lvl3pPr>
            <a:lvl4pPr marL="1371600" algn="l" rtl="0" fontAlgn="base">
              <a:spcBef>
                <a:spcPct val="0"/>
              </a:spcBef>
              <a:spcAft>
                <a:spcPct val="0"/>
              </a:spcAft>
              <a:defRPr sz="1400" kern="1200">
                <a:solidFill>
                  <a:srgbClr val="007DA9"/>
                </a:solidFill>
                <a:latin typeface="Arial Unicode MS" charset="0"/>
                <a:ea typeface="ＭＳ Ｐゴシック" charset="-128"/>
                <a:cs typeface="+mn-cs"/>
              </a:defRPr>
            </a:lvl4pPr>
            <a:lvl5pPr marL="1828800" algn="l" rtl="0" fontAlgn="base">
              <a:spcBef>
                <a:spcPct val="0"/>
              </a:spcBef>
              <a:spcAft>
                <a:spcPct val="0"/>
              </a:spcAft>
              <a:defRPr sz="1400" kern="1200">
                <a:solidFill>
                  <a:srgbClr val="007DA9"/>
                </a:solidFill>
                <a:latin typeface="Arial Unicode MS" charset="0"/>
                <a:ea typeface="ＭＳ Ｐゴシック" charset="-128"/>
                <a:cs typeface="+mn-cs"/>
              </a:defRPr>
            </a:lvl5pPr>
            <a:lvl6pPr marL="2286000" algn="l" defTabSz="914400" rtl="0" eaLnBrk="1" latinLnBrk="0" hangingPunct="1">
              <a:defRPr sz="1400" kern="1200">
                <a:solidFill>
                  <a:srgbClr val="007DA9"/>
                </a:solidFill>
                <a:latin typeface="Arial Unicode MS" charset="0"/>
                <a:ea typeface="ＭＳ Ｐゴシック" charset="-128"/>
                <a:cs typeface="+mn-cs"/>
              </a:defRPr>
            </a:lvl6pPr>
            <a:lvl7pPr marL="2743200" algn="l" defTabSz="914400" rtl="0" eaLnBrk="1" latinLnBrk="0" hangingPunct="1">
              <a:defRPr sz="1400" kern="1200">
                <a:solidFill>
                  <a:srgbClr val="007DA9"/>
                </a:solidFill>
                <a:latin typeface="Arial Unicode MS" charset="0"/>
                <a:ea typeface="ＭＳ Ｐゴシック" charset="-128"/>
                <a:cs typeface="+mn-cs"/>
              </a:defRPr>
            </a:lvl7pPr>
            <a:lvl8pPr marL="3200400" algn="l" defTabSz="914400" rtl="0" eaLnBrk="1" latinLnBrk="0" hangingPunct="1">
              <a:defRPr sz="1400" kern="1200">
                <a:solidFill>
                  <a:srgbClr val="007DA9"/>
                </a:solidFill>
                <a:latin typeface="Arial Unicode MS" charset="0"/>
                <a:ea typeface="ＭＳ Ｐゴシック" charset="-128"/>
                <a:cs typeface="+mn-cs"/>
              </a:defRPr>
            </a:lvl8pPr>
            <a:lvl9pPr marL="3657600" algn="l" defTabSz="914400" rtl="0" eaLnBrk="1" latinLnBrk="0" hangingPunct="1">
              <a:defRPr sz="1400" kern="1200">
                <a:solidFill>
                  <a:srgbClr val="007DA9"/>
                </a:solidFill>
                <a:latin typeface="Arial Unicode MS" charset="0"/>
                <a:ea typeface="ＭＳ Ｐゴシック" charset="-128"/>
                <a:cs typeface="+mn-cs"/>
              </a:defRPr>
            </a:lvl9pPr>
          </a:lstStyle>
          <a:p>
            <a:pPr algn="ctr"/>
            <a:r>
              <a:rPr lang="en-US" sz="2970" dirty="0">
                <a:solidFill>
                  <a:schemeClr val="bg1"/>
                </a:solidFill>
                <a:latin typeface="DIN-Light" pitchFamily="2" charset="0"/>
              </a:rPr>
              <a:t>Forward data processing</a:t>
            </a:r>
          </a:p>
        </p:txBody>
      </p:sp>
      <p:sp>
        <p:nvSpPr>
          <p:cNvPr id="8" name="Flèche droite 4">
            <a:extLst>
              <a:ext uri="{FF2B5EF4-FFF2-40B4-BE49-F238E27FC236}">
                <a16:creationId xmlns:a16="http://schemas.microsoft.com/office/drawing/2014/main" id="{E9393E4F-3F0A-50F3-931F-91A625018295}"/>
              </a:ext>
            </a:extLst>
          </p:cNvPr>
          <p:cNvSpPr>
            <a:spLocks noChangeArrowheads="1"/>
          </p:cNvSpPr>
          <p:nvPr/>
        </p:nvSpPr>
        <p:spPr bwMode="auto">
          <a:xfrm>
            <a:off x="5606202" y="6937268"/>
            <a:ext cx="9065886" cy="1264460"/>
          </a:xfrm>
          <a:prstGeom prst="rightArrow">
            <a:avLst>
              <a:gd name="adj1" fmla="val 50000"/>
              <a:gd name="adj2" fmla="val 49989"/>
            </a:avLst>
          </a:prstGeom>
          <a:solidFill>
            <a:srgbClr val="003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defPPr>
              <a:defRPr lang="fr-FR"/>
            </a:defPPr>
            <a:lvl1pPr algn="l" rtl="0" fontAlgn="base">
              <a:spcBef>
                <a:spcPct val="0"/>
              </a:spcBef>
              <a:spcAft>
                <a:spcPct val="0"/>
              </a:spcAft>
              <a:defRPr sz="1400" kern="1200">
                <a:solidFill>
                  <a:srgbClr val="007DA9"/>
                </a:solidFill>
                <a:latin typeface="Arial Unicode MS" charset="0"/>
                <a:ea typeface="ＭＳ Ｐゴシック" charset="-128"/>
                <a:cs typeface="+mn-cs"/>
              </a:defRPr>
            </a:lvl1pPr>
            <a:lvl2pPr marL="457200" algn="l" rtl="0" fontAlgn="base">
              <a:spcBef>
                <a:spcPct val="0"/>
              </a:spcBef>
              <a:spcAft>
                <a:spcPct val="0"/>
              </a:spcAft>
              <a:defRPr sz="1400" kern="1200">
                <a:solidFill>
                  <a:srgbClr val="007DA9"/>
                </a:solidFill>
                <a:latin typeface="Arial Unicode MS" charset="0"/>
                <a:ea typeface="ＭＳ Ｐゴシック" charset="-128"/>
                <a:cs typeface="+mn-cs"/>
              </a:defRPr>
            </a:lvl2pPr>
            <a:lvl3pPr marL="914400" algn="l" rtl="0" fontAlgn="base">
              <a:spcBef>
                <a:spcPct val="0"/>
              </a:spcBef>
              <a:spcAft>
                <a:spcPct val="0"/>
              </a:spcAft>
              <a:defRPr sz="1400" kern="1200">
                <a:solidFill>
                  <a:srgbClr val="007DA9"/>
                </a:solidFill>
                <a:latin typeface="Arial Unicode MS" charset="0"/>
                <a:ea typeface="ＭＳ Ｐゴシック" charset="-128"/>
                <a:cs typeface="+mn-cs"/>
              </a:defRPr>
            </a:lvl3pPr>
            <a:lvl4pPr marL="1371600" algn="l" rtl="0" fontAlgn="base">
              <a:spcBef>
                <a:spcPct val="0"/>
              </a:spcBef>
              <a:spcAft>
                <a:spcPct val="0"/>
              </a:spcAft>
              <a:defRPr sz="1400" kern="1200">
                <a:solidFill>
                  <a:srgbClr val="007DA9"/>
                </a:solidFill>
                <a:latin typeface="Arial Unicode MS" charset="0"/>
                <a:ea typeface="ＭＳ Ｐゴシック" charset="-128"/>
                <a:cs typeface="+mn-cs"/>
              </a:defRPr>
            </a:lvl4pPr>
            <a:lvl5pPr marL="1828800" algn="l" rtl="0" fontAlgn="base">
              <a:spcBef>
                <a:spcPct val="0"/>
              </a:spcBef>
              <a:spcAft>
                <a:spcPct val="0"/>
              </a:spcAft>
              <a:defRPr sz="1400" kern="1200">
                <a:solidFill>
                  <a:srgbClr val="007DA9"/>
                </a:solidFill>
                <a:latin typeface="Arial Unicode MS" charset="0"/>
                <a:ea typeface="ＭＳ Ｐゴシック" charset="-128"/>
                <a:cs typeface="+mn-cs"/>
              </a:defRPr>
            </a:lvl5pPr>
            <a:lvl6pPr marL="2286000" algn="l" defTabSz="914400" rtl="0" eaLnBrk="1" latinLnBrk="0" hangingPunct="1">
              <a:defRPr sz="1400" kern="1200">
                <a:solidFill>
                  <a:srgbClr val="007DA9"/>
                </a:solidFill>
                <a:latin typeface="Arial Unicode MS" charset="0"/>
                <a:ea typeface="ＭＳ Ｐゴシック" charset="-128"/>
                <a:cs typeface="+mn-cs"/>
              </a:defRPr>
            </a:lvl6pPr>
            <a:lvl7pPr marL="2743200" algn="l" defTabSz="914400" rtl="0" eaLnBrk="1" latinLnBrk="0" hangingPunct="1">
              <a:defRPr sz="1400" kern="1200">
                <a:solidFill>
                  <a:srgbClr val="007DA9"/>
                </a:solidFill>
                <a:latin typeface="Arial Unicode MS" charset="0"/>
                <a:ea typeface="ＭＳ Ｐゴシック" charset="-128"/>
                <a:cs typeface="+mn-cs"/>
              </a:defRPr>
            </a:lvl7pPr>
            <a:lvl8pPr marL="3200400" algn="l" defTabSz="914400" rtl="0" eaLnBrk="1" latinLnBrk="0" hangingPunct="1">
              <a:defRPr sz="1400" kern="1200">
                <a:solidFill>
                  <a:srgbClr val="007DA9"/>
                </a:solidFill>
                <a:latin typeface="Arial Unicode MS" charset="0"/>
                <a:ea typeface="ＭＳ Ｐゴシック" charset="-128"/>
                <a:cs typeface="+mn-cs"/>
              </a:defRPr>
            </a:lvl8pPr>
            <a:lvl9pPr marL="3657600" algn="l" defTabSz="914400" rtl="0" eaLnBrk="1" latinLnBrk="0" hangingPunct="1">
              <a:defRPr sz="1400" kern="1200">
                <a:solidFill>
                  <a:srgbClr val="007DA9"/>
                </a:solidFill>
                <a:latin typeface="Arial Unicode MS" charset="0"/>
                <a:ea typeface="ＭＳ Ｐゴシック" charset="-128"/>
                <a:cs typeface="+mn-cs"/>
              </a:defRPr>
            </a:lvl9pPr>
          </a:lstStyle>
          <a:p>
            <a:pPr algn="ctr"/>
            <a:r>
              <a:rPr lang="en-US" sz="2970" dirty="0">
                <a:solidFill>
                  <a:schemeClr val="bg1"/>
                </a:solidFill>
                <a:latin typeface="DIN-Light" pitchFamily="2" charset="0"/>
              </a:rPr>
              <a:t>Forward data processing</a:t>
            </a:r>
          </a:p>
        </p:txBody>
      </p:sp>
    </p:spTree>
    <p:extLst>
      <p:ext uri="{BB962C8B-B14F-4D97-AF65-F5344CB8AC3E}">
        <p14:creationId xmlns:p14="http://schemas.microsoft.com/office/powerpoint/2010/main" val="32744639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E7AB-26B9-4B61-85F2-9DE07F34ADAF}"/>
              </a:ext>
            </a:extLst>
          </p:cNvPr>
          <p:cNvSpPr>
            <a:spLocks noGrp="1"/>
          </p:cNvSpPr>
          <p:nvPr>
            <p:ph type="title"/>
          </p:nvPr>
        </p:nvSpPr>
        <p:spPr/>
        <p:txBody>
          <a:bodyPr>
            <a:normAutofit fontScale="90000"/>
          </a:bodyPr>
          <a:lstStyle/>
          <a:p>
            <a:r>
              <a:rPr lang="en-GB"/>
              <a:t>Backward navigation algorithm (Backward)</a:t>
            </a:r>
            <a:endParaRPr lang="en-NL"/>
          </a:p>
        </p:txBody>
      </p:sp>
      <p:sp>
        <p:nvSpPr>
          <p:cNvPr id="3" name="Slide Number Placeholder 2">
            <a:extLst>
              <a:ext uri="{FF2B5EF4-FFF2-40B4-BE49-F238E27FC236}">
                <a16:creationId xmlns:a16="http://schemas.microsoft.com/office/drawing/2014/main" id="{A653507D-57D3-1561-846F-A4823A9C353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112</a:t>
            </a:fld>
            <a:endParaRPr lang="fr-FR" spc="10"/>
          </a:p>
        </p:txBody>
      </p:sp>
      <p:sp>
        <p:nvSpPr>
          <p:cNvPr id="4" name="Text Placeholder 3">
            <a:extLst>
              <a:ext uri="{FF2B5EF4-FFF2-40B4-BE49-F238E27FC236}">
                <a16:creationId xmlns:a16="http://schemas.microsoft.com/office/drawing/2014/main" id="{A5CA9765-435E-4AFE-C729-8CD75F36F8FC}"/>
              </a:ext>
            </a:extLst>
          </p:cNvPr>
          <p:cNvSpPr>
            <a:spLocks noGrp="1"/>
          </p:cNvSpPr>
          <p:nvPr>
            <p:ph type="body" sz="quarter" idx="13"/>
          </p:nvPr>
        </p:nvSpPr>
        <p:spPr/>
        <p:txBody>
          <a:bodyPr/>
          <a:lstStyle/>
          <a:p>
            <a:r>
              <a:rPr lang="en-US" sz="2800" dirty="0"/>
              <a:t>Data are integrated anti-chronologically and filtered by Kalman filter (from end of file to beginning).</a:t>
            </a:r>
          </a:p>
          <a:p>
            <a:r>
              <a:rPr lang="en-US" sz="2800" dirty="0"/>
              <a:t>Each calculated point is the result of treatment of all points that follow. </a:t>
            </a:r>
          </a:p>
          <a:p>
            <a:r>
              <a:rPr lang="en-US" sz="2800" dirty="0"/>
              <a:t>Kalman filter parameter-estimates become more precise as one gets closer to beginning of file.</a:t>
            </a:r>
          </a:p>
          <a:p>
            <a:endParaRPr lang="en-US" sz="2800" dirty="0"/>
          </a:p>
          <a:p>
            <a:endParaRPr lang="en-NL" dirty="0"/>
          </a:p>
        </p:txBody>
      </p:sp>
      <p:sp>
        <p:nvSpPr>
          <p:cNvPr id="5" name="Flèche droite 4">
            <a:extLst>
              <a:ext uri="{FF2B5EF4-FFF2-40B4-BE49-F238E27FC236}">
                <a16:creationId xmlns:a16="http://schemas.microsoft.com/office/drawing/2014/main" id="{79B9889A-6851-63B3-0B99-9208F26BB343}"/>
              </a:ext>
            </a:extLst>
          </p:cNvPr>
          <p:cNvSpPr>
            <a:spLocks noChangeArrowheads="1"/>
          </p:cNvSpPr>
          <p:nvPr/>
        </p:nvSpPr>
        <p:spPr bwMode="auto">
          <a:xfrm flipH="1">
            <a:off x="5618077" y="6678286"/>
            <a:ext cx="9065886" cy="1264460"/>
          </a:xfrm>
          <a:prstGeom prst="rightArrow">
            <a:avLst>
              <a:gd name="adj1" fmla="val 50000"/>
              <a:gd name="adj2" fmla="val 49989"/>
            </a:avLst>
          </a:prstGeom>
          <a:solidFill>
            <a:srgbClr val="003478"/>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nchorCtr="1"/>
          <a:lstStyle/>
          <a:p>
            <a:pPr algn="ctr"/>
            <a:r>
              <a:rPr lang="en-US" sz="2968">
                <a:solidFill>
                  <a:schemeClr val="bg1"/>
                </a:solidFill>
                <a:latin typeface="DIN-Light" pitchFamily="2" charset="0"/>
              </a:rPr>
              <a:t>Backward data processing</a:t>
            </a:r>
          </a:p>
        </p:txBody>
      </p:sp>
    </p:spTree>
    <p:extLst>
      <p:ext uri="{BB962C8B-B14F-4D97-AF65-F5344CB8AC3E}">
        <p14:creationId xmlns:p14="http://schemas.microsoft.com/office/powerpoint/2010/main" val="176493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8AA0-5933-E77B-076B-85C893E6343D}"/>
              </a:ext>
            </a:extLst>
          </p:cNvPr>
          <p:cNvSpPr>
            <a:spLocks noGrp="1"/>
          </p:cNvSpPr>
          <p:nvPr>
            <p:ph type="title"/>
          </p:nvPr>
        </p:nvSpPr>
        <p:spPr/>
        <p:txBody>
          <a:bodyPr>
            <a:normAutofit fontScale="90000"/>
          </a:bodyPr>
          <a:lstStyle/>
          <a:p>
            <a:r>
              <a:rPr lang="en-GB"/>
              <a:t>Forward – Backward smoothing</a:t>
            </a:r>
            <a:endParaRPr lang="en-NL"/>
          </a:p>
        </p:txBody>
      </p:sp>
      <p:sp>
        <p:nvSpPr>
          <p:cNvPr id="3" name="Slide Number Placeholder 2">
            <a:extLst>
              <a:ext uri="{FF2B5EF4-FFF2-40B4-BE49-F238E27FC236}">
                <a16:creationId xmlns:a16="http://schemas.microsoft.com/office/drawing/2014/main" id="{3236F602-6631-612B-3E6C-5BBDBFC0108E}"/>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113</a:t>
            </a:fld>
            <a:endParaRPr lang="fr-FR" spc="10"/>
          </a:p>
        </p:txBody>
      </p:sp>
      <p:sp>
        <p:nvSpPr>
          <p:cNvPr id="4" name="Text Placeholder 3">
            <a:extLst>
              <a:ext uri="{FF2B5EF4-FFF2-40B4-BE49-F238E27FC236}">
                <a16:creationId xmlns:a16="http://schemas.microsoft.com/office/drawing/2014/main" id="{983C0D35-B4DC-2542-D9E7-260E95CFF687}"/>
              </a:ext>
            </a:extLst>
          </p:cNvPr>
          <p:cNvSpPr>
            <a:spLocks noGrp="1"/>
          </p:cNvSpPr>
          <p:nvPr>
            <p:ph type="body" sz="quarter" idx="13"/>
          </p:nvPr>
        </p:nvSpPr>
        <p:spPr/>
        <p:txBody>
          <a:bodyPr/>
          <a:lstStyle/>
          <a:p>
            <a:r>
              <a:rPr lang="en-US" sz="2800"/>
              <a:t>Data going through the forward and backward processing are merged.</a:t>
            </a:r>
          </a:p>
          <a:p>
            <a:r>
              <a:rPr lang="en-US" sz="2800"/>
              <a:t>Each calculated point is the result of processing all points on the line.</a:t>
            </a:r>
          </a:p>
          <a:p>
            <a:r>
              <a:rPr lang="en-US" sz="2800"/>
              <a:t>Kalman filter parameter estimates’ precision is therefore optimal for the whole file.</a:t>
            </a:r>
          </a:p>
          <a:p>
            <a:endParaRPr lang="en-US" sz="2800"/>
          </a:p>
          <a:p>
            <a:endParaRPr lang="en-US" sz="2800"/>
          </a:p>
          <a:p>
            <a:endParaRPr lang="en-US" sz="2800"/>
          </a:p>
          <a:p>
            <a:endParaRPr lang="en-NL"/>
          </a:p>
        </p:txBody>
      </p:sp>
      <p:grpSp>
        <p:nvGrpSpPr>
          <p:cNvPr id="5" name="Groupe 1">
            <a:extLst>
              <a:ext uri="{FF2B5EF4-FFF2-40B4-BE49-F238E27FC236}">
                <a16:creationId xmlns:a16="http://schemas.microsoft.com/office/drawing/2014/main" id="{AB5864D9-B607-101D-DCCC-BEB14F0F1531}"/>
              </a:ext>
            </a:extLst>
          </p:cNvPr>
          <p:cNvGrpSpPr/>
          <p:nvPr/>
        </p:nvGrpSpPr>
        <p:grpSpPr>
          <a:xfrm>
            <a:off x="5159937" y="6557862"/>
            <a:ext cx="9851264" cy="2589130"/>
            <a:chOff x="1985963" y="3976688"/>
            <a:chExt cx="5973762" cy="1570037"/>
          </a:xfrm>
        </p:grpSpPr>
        <p:sp>
          <p:nvSpPr>
            <p:cNvPr id="6" name="Flèche droite 4">
              <a:extLst>
                <a:ext uri="{FF2B5EF4-FFF2-40B4-BE49-F238E27FC236}">
                  <a16:creationId xmlns:a16="http://schemas.microsoft.com/office/drawing/2014/main" id="{FFEE5455-FBC9-F65A-3A30-CE9B4C6FBB27}"/>
                </a:ext>
              </a:extLst>
            </p:cNvPr>
            <p:cNvSpPr>
              <a:spLocks noChangeArrowheads="1"/>
            </p:cNvSpPr>
            <p:nvPr/>
          </p:nvSpPr>
          <p:spPr bwMode="auto">
            <a:xfrm>
              <a:off x="2263775" y="4049713"/>
              <a:ext cx="5497513" cy="766762"/>
            </a:xfrm>
            <a:prstGeom prst="rightArrow">
              <a:avLst>
                <a:gd name="adj1" fmla="val 50000"/>
                <a:gd name="adj2" fmla="val 49989"/>
              </a:avLst>
            </a:prstGeom>
            <a:solidFill>
              <a:srgbClr val="003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2968">
                  <a:solidFill>
                    <a:schemeClr val="bg1"/>
                  </a:solidFill>
                  <a:latin typeface="DIN-Light" pitchFamily="2" charset="0"/>
                </a:rPr>
                <a:t>Forward data processing</a:t>
              </a:r>
            </a:p>
          </p:txBody>
        </p:sp>
        <p:sp>
          <p:nvSpPr>
            <p:cNvPr id="7" name="Flèche droite 5">
              <a:extLst>
                <a:ext uri="{FF2B5EF4-FFF2-40B4-BE49-F238E27FC236}">
                  <a16:creationId xmlns:a16="http://schemas.microsoft.com/office/drawing/2014/main" id="{AA184A69-8338-F893-7947-C615407DFD4C}"/>
                </a:ext>
              </a:extLst>
            </p:cNvPr>
            <p:cNvSpPr>
              <a:spLocks noChangeArrowheads="1"/>
            </p:cNvSpPr>
            <p:nvPr/>
          </p:nvSpPr>
          <p:spPr bwMode="auto">
            <a:xfrm flipH="1">
              <a:off x="2224088" y="4706938"/>
              <a:ext cx="5497512" cy="766762"/>
            </a:xfrm>
            <a:prstGeom prst="rightArrow">
              <a:avLst>
                <a:gd name="adj1" fmla="val 50000"/>
                <a:gd name="adj2" fmla="val 49989"/>
              </a:avLst>
            </a:prstGeom>
            <a:solidFill>
              <a:srgbClr val="003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pPr algn="ctr"/>
              <a:r>
                <a:rPr lang="en-US" sz="2968">
                  <a:solidFill>
                    <a:schemeClr val="bg1"/>
                  </a:solidFill>
                  <a:latin typeface="DIN-Light" pitchFamily="2" charset="0"/>
                </a:rPr>
                <a:t>Backward data processing</a:t>
              </a:r>
            </a:p>
          </p:txBody>
        </p:sp>
        <p:sp>
          <p:nvSpPr>
            <p:cNvPr id="8" name="Rectangle à coins arrondis 7">
              <a:extLst>
                <a:ext uri="{FF2B5EF4-FFF2-40B4-BE49-F238E27FC236}">
                  <a16:creationId xmlns:a16="http://schemas.microsoft.com/office/drawing/2014/main" id="{39EC29A6-D04C-3E96-08AB-236925512527}"/>
                </a:ext>
              </a:extLst>
            </p:cNvPr>
            <p:cNvSpPr>
              <a:spLocks noChangeArrowheads="1"/>
            </p:cNvSpPr>
            <p:nvPr/>
          </p:nvSpPr>
          <p:spPr bwMode="auto">
            <a:xfrm>
              <a:off x="1985963" y="3976688"/>
              <a:ext cx="5973762" cy="1570037"/>
            </a:xfrm>
            <a:prstGeom prst="roundRect">
              <a:avLst>
                <a:gd name="adj" fmla="val 16667"/>
              </a:avLst>
            </a:prstGeom>
            <a:noFill/>
            <a:ln w="38100" algn="ctr">
              <a:solidFill>
                <a:srgbClr val="003478"/>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sz="2968"/>
            </a:p>
          </p:txBody>
        </p:sp>
      </p:grpSp>
    </p:spTree>
    <p:extLst>
      <p:ext uri="{BB962C8B-B14F-4D97-AF65-F5344CB8AC3E}">
        <p14:creationId xmlns:p14="http://schemas.microsoft.com/office/powerpoint/2010/main" val="45273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10D8D2-5714-C829-5BC3-C78B8C6BA071}"/>
              </a:ext>
            </a:extLst>
          </p:cNvPr>
          <p:cNvSpPr>
            <a:spLocks noGrp="1"/>
          </p:cNvSpPr>
          <p:nvPr>
            <p:ph type="body" sz="quarter" idx="4294967295"/>
          </p:nvPr>
        </p:nvSpPr>
        <p:spPr>
          <a:xfrm>
            <a:off x="1245289" y="6047090"/>
            <a:ext cx="18134771" cy="400110"/>
          </a:xfrm>
        </p:spPr>
        <p:txBody>
          <a:bodyPr/>
          <a:lstStyle/>
          <a:p>
            <a:endParaRPr lang="en-NL"/>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198" y="2374640"/>
            <a:ext cx="13878659" cy="817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6B818060-AA8A-5DB5-0E4E-AF31477E7B12}"/>
              </a:ext>
            </a:extLst>
          </p:cNvPr>
          <p:cNvSpPr>
            <a:spLocks noGrp="1"/>
          </p:cNvSpPr>
          <p:nvPr>
            <p:ph type="title"/>
          </p:nvPr>
        </p:nvSpPr>
        <p:spPr/>
        <p:txBody>
          <a:bodyPr>
            <a:normAutofit fontScale="90000"/>
          </a:bodyPr>
          <a:lstStyle/>
          <a:p>
            <a:r>
              <a:rPr lang="en-GB"/>
              <a:t>Basic processing (forward)</a:t>
            </a:r>
            <a:endParaRPr lang="en-NL"/>
          </a:p>
        </p:txBody>
      </p:sp>
      <p:sp>
        <p:nvSpPr>
          <p:cNvPr id="3" name="Slide Number Placeholder 2">
            <a:extLst>
              <a:ext uri="{FF2B5EF4-FFF2-40B4-BE49-F238E27FC236}">
                <a16:creationId xmlns:a16="http://schemas.microsoft.com/office/drawing/2014/main" id="{C2EFC0BE-3BD2-E869-C59E-4EC3C4C3D6E2}"/>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114</a:t>
            </a:fld>
            <a:endParaRPr lang="fr-FR" spc="10"/>
          </a:p>
        </p:txBody>
      </p:sp>
    </p:spTree>
    <p:extLst>
      <p:ext uri="{BB962C8B-B14F-4D97-AF65-F5344CB8AC3E}">
        <p14:creationId xmlns:p14="http://schemas.microsoft.com/office/powerpoint/2010/main" val="18539546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BCCE72-BB7F-CA3B-FCCB-BE2389A47B39}"/>
              </a:ext>
            </a:extLst>
          </p:cNvPr>
          <p:cNvSpPr>
            <a:spLocks noGrp="1"/>
          </p:cNvSpPr>
          <p:nvPr>
            <p:ph type="body" sz="quarter" idx="4294967295"/>
          </p:nvPr>
        </p:nvSpPr>
        <p:spPr>
          <a:xfrm>
            <a:off x="1245289" y="6047090"/>
            <a:ext cx="18134771" cy="400110"/>
          </a:xfrm>
        </p:spPr>
        <p:txBody>
          <a:bodyPr/>
          <a:lstStyle/>
          <a:p>
            <a:endParaRPr lang="en-NL"/>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198" y="2374640"/>
            <a:ext cx="13878659" cy="817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E53CC28A-0EE0-F4FB-0CFD-75CF3F9527F2}"/>
              </a:ext>
            </a:extLst>
          </p:cNvPr>
          <p:cNvSpPr>
            <a:spLocks noGrp="1"/>
          </p:cNvSpPr>
          <p:nvPr>
            <p:ph type="title"/>
          </p:nvPr>
        </p:nvSpPr>
        <p:spPr/>
        <p:txBody>
          <a:bodyPr>
            <a:normAutofit fontScale="90000"/>
          </a:bodyPr>
          <a:lstStyle/>
          <a:p>
            <a:r>
              <a:rPr lang="en-GB"/>
              <a:t>Reverse processing (backward)</a:t>
            </a:r>
            <a:endParaRPr lang="en-NL"/>
          </a:p>
        </p:txBody>
      </p:sp>
      <p:sp>
        <p:nvSpPr>
          <p:cNvPr id="3" name="Slide Number Placeholder 2">
            <a:extLst>
              <a:ext uri="{FF2B5EF4-FFF2-40B4-BE49-F238E27FC236}">
                <a16:creationId xmlns:a16="http://schemas.microsoft.com/office/drawing/2014/main" id="{43CD7A01-FCAD-3700-8020-17EDB19A196F}"/>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115</a:t>
            </a:fld>
            <a:endParaRPr lang="fr-FR" spc="10"/>
          </a:p>
        </p:txBody>
      </p:sp>
    </p:spTree>
    <p:extLst>
      <p:ext uri="{BB962C8B-B14F-4D97-AF65-F5344CB8AC3E}">
        <p14:creationId xmlns:p14="http://schemas.microsoft.com/office/powerpoint/2010/main" val="31661055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A0260D-3711-776B-D54D-DA5ABA2F0BA7}"/>
              </a:ext>
            </a:extLst>
          </p:cNvPr>
          <p:cNvSpPr>
            <a:spLocks noGrp="1"/>
          </p:cNvSpPr>
          <p:nvPr>
            <p:ph type="body" sz="quarter" idx="4294967295"/>
          </p:nvPr>
        </p:nvSpPr>
        <p:spPr>
          <a:xfrm>
            <a:off x="1245289" y="6047090"/>
            <a:ext cx="18134771" cy="400110"/>
          </a:xfrm>
        </p:spPr>
        <p:txBody>
          <a:bodyPr/>
          <a:lstStyle/>
          <a:p>
            <a:endParaRPr lang="en-NL"/>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198" y="2374640"/>
            <a:ext cx="13878659" cy="817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A61DB0E2-D12A-FDE3-0B85-2D2A639BB260}"/>
              </a:ext>
            </a:extLst>
          </p:cNvPr>
          <p:cNvSpPr>
            <a:spLocks noGrp="1"/>
          </p:cNvSpPr>
          <p:nvPr>
            <p:ph type="title"/>
          </p:nvPr>
        </p:nvSpPr>
        <p:spPr/>
        <p:txBody>
          <a:bodyPr>
            <a:normAutofit fontScale="90000"/>
          </a:bodyPr>
          <a:lstStyle/>
          <a:p>
            <a:r>
              <a:rPr lang="en-GB"/>
              <a:t>Smoothing using position…</a:t>
            </a:r>
            <a:endParaRPr lang="en-NL"/>
          </a:p>
        </p:txBody>
      </p:sp>
      <p:sp>
        <p:nvSpPr>
          <p:cNvPr id="3" name="Slide Number Placeholder 2">
            <a:extLst>
              <a:ext uri="{FF2B5EF4-FFF2-40B4-BE49-F238E27FC236}">
                <a16:creationId xmlns:a16="http://schemas.microsoft.com/office/drawing/2014/main" id="{DCDB186F-A126-9021-0E13-88883871AA9D}"/>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116</a:t>
            </a:fld>
            <a:endParaRPr lang="fr-FR" spc="10"/>
          </a:p>
        </p:txBody>
      </p:sp>
    </p:spTree>
    <p:extLst>
      <p:ext uri="{BB962C8B-B14F-4D97-AF65-F5344CB8AC3E}">
        <p14:creationId xmlns:p14="http://schemas.microsoft.com/office/powerpoint/2010/main" val="13333178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CD05BE-6547-BEEA-0FDB-E130859E6995}"/>
              </a:ext>
            </a:extLst>
          </p:cNvPr>
          <p:cNvSpPr>
            <a:spLocks noGrp="1"/>
          </p:cNvSpPr>
          <p:nvPr>
            <p:ph type="body" sz="quarter" idx="4294967295"/>
          </p:nvPr>
        </p:nvSpPr>
        <p:spPr>
          <a:xfrm>
            <a:off x="1245289" y="6047090"/>
            <a:ext cx="18134771" cy="400110"/>
          </a:xfrm>
        </p:spPr>
        <p:txBody>
          <a:bodyPr/>
          <a:lstStyle/>
          <a:p>
            <a:endParaRPr lang="en-NL"/>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198" y="2374640"/>
            <a:ext cx="13878659" cy="817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174475EA-0C3E-6724-2005-D5276934841E}"/>
              </a:ext>
            </a:extLst>
          </p:cNvPr>
          <p:cNvSpPr>
            <a:spLocks noGrp="1"/>
          </p:cNvSpPr>
          <p:nvPr>
            <p:ph type="title"/>
          </p:nvPr>
        </p:nvSpPr>
        <p:spPr/>
        <p:txBody>
          <a:bodyPr>
            <a:normAutofit fontScale="90000"/>
          </a:bodyPr>
          <a:lstStyle/>
          <a:p>
            <a:r>
              <a:rPr lang="en-GB"/>
              <a:t>Smoothing using position and speed…</a:t>
            </a:r>
            <a:endParaRPr lang="en-NL"/>
          </a:p>
        </p:txBody>
      </p:sp>
      <p:sp>
        <p:nvSpPr>
          <p:cNvPr id="3" name="Slide Number Placeholder 2">
            <a:extLst>
              <a:ext uri="{FF2B5EF4-FFF2-40B4-BE49-F238E27FC236}">
                <a16:creationId xmlns:a16="http://schemas.microsoft.com/office/drawing/2014/main" id="{D9AA684C-0F88-2FEB-2D43-F3AA3453B6B7}"/>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117</a:t>
            </a:fld>
            <a:endParaRPr lang="fr-FR" spc="10"/>
          </a:p>
        </p:txBody>
      </p:sp>
    </p:spTree>
    <p:extLst>
      <p:ext uri="{BB962C8B-B14F-4D97-AF65-F5344CB8AC3E}">
        <p14:creationId xmlns:p14="http://schemas.microsoft.com/office/powerpoint/2010/main" val="5962972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FA36-4171-B0EB-3755-36A84098412E}"/>
              </a:ext>
            </a:extLst>
          </p:cNvPr>
          <p:cNvSpPr>
            <a:spLocks noGrp="1"/>
          </p:cNvSpPr>
          <p:nvPr>
            <p:ph type="title"/>
          </p:nvPr>
        </p:nvSpPr>
        <p:spPr/>
        <p:txBody>
          <a:bodyPr>
            <a:normAutofit fontScale="90000"/>
          </a:bodyPr>
          <a:lstStyle/>
          <a:p>
            <a:r>
              <a:rPr lang="en-GB"/>
              <a:t>Vehicle model</a:t>
            </a:r>
            <a:endParaRPr lang="en-NL"/>
          </a:p>
        </p:txBody>
      </p:sp>
      <p:sp>
        <p:nvSpPr>
          <p:cNvPr id="3" name="Slide Number Placeholder 2">
            <a:extLst>
              <a:ext uri="{FF2B5EF4-FFF2-40B4-BE49-F238E27FC236}">
                <a16:creationId xmlns:a16="http://schemas.microsoft.com/office/drawing/2014/main" id="{00ACB21B-E403-B2FD-6680-56560EC4CF2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118</a:t>
            </a:fld>
            <a:endParaRPr lang="fr-FR" spc="10"/>
          </a:p>
        </p:txBody>
      </p:sp>
      <p:sp>
        <p:nvSpPr>
          <p:cNvPr id="4" name="Text Placeholder 3">
            <a:extLst>
              <a:ext uri="{FF2B5EF4-FFF2-40B4-BE49-F238E27FC236}">
                <a16:creationId xmlns:a16="http://schemas.microsoft.com/office/drawing/2014/main" id="{912964EC-6487-84D7-A81B-F97D3F184B19}"/>
              </a:ext>
            </a:extLst>
          </p:cNvPr>
          <p:cNvSpPr>
            <a:spLocks noGrp="1"/>
          </p:cNvSpPr>
          <p:nvPr>
            <p:ph type="body" sz="quarter" idx="13"/>
          </p:nvPr>
        </p:nvSpPr>
        <p:spPr/>
        <p:txBody>
          <a:bodyPr/>
          <a:lstStyle/>
          <a:p>
            <a:pPr marL="0" indent="0">
              <a:buNone/>
            </a:pPr>
            <a:r>
              <a:rPr lang="en-GB" sz="2000"/>
              <a:t>The vehicle model instruction allows the user to inform the processing that the INS is not moving (zero velocity) during a period. This mechanism is equivalent to a fake speed sensor providing 0 speed.</a:t>
            </a:r>
          </a:p>
          <a:p>
            <a:pPr marL="0" indent="0">
              <a:buNone/>
            </a:pPr>
            <a:r>
              <a:rPr lang="en-GB" sz="2000"/>
              <a:t>Multiple instructions can be combined.</a:t>
            </a:r>
          </a:p>
          <a:p>
            <a:pPr marL="0" indent="0">
              <a:buNone/>
            </a:pPr>
            <a:r>
              <a:rPr lang="en-GB" sz="2000"/>
              <a:t>The accepted mode values for ZUPT instructions can be:</a:t>
            </a:r>
          </a:p>
          <a:p>
            <a:r>
              <a:rPr lang="en-GB" sz="2000"/>
              <a:t>Live : reproduce the same behaviour as during the operation</a:t>
            </a:r>
          </a:p>
          <a:p>
            <a:r>
              <a:rPr lang="en-GB" sz="2000"/>
              <a:t>None :  disable the ZUPT feature</a:t>
            </a:r>
          </a:p>
          <a:p>
            <a:r>
              <a:rPr lang="en-GB" sz="2000"/>
              <a:t>10 m/s : 0 m/s speed input with 10 m/s standard deviation</a:t>
            </a:r>
          </a:p>
          <a:p>
            <a:r>
              <a:rPr lang="en-GB" sz="2000"/>
              <a:t>0,1 m/s : 0 m/s speed input with 0.1 m/s standard deviation</a:t>
            </a:r>
          </a:p>
          <a:p>
            <a:r>
              <a:rPr lang="en-GB" sz="2000"/>
              <a:t>0,01 m/s auto : detects system movements and when no rotation larger than 10 °/h is detected, it enables a null speed entry with 0.01 m/s standard deviation</a:t>
            </a:r>
          </a:p>
          <a:p>
            <a:r>
              <a:rPr lang="en-GB" sz="2000"/>
              <a:t>No rotation : detects movements and when no rotation larger than 10 °/h is detected, it enables a null speed entry with 0.01 m/s standard deviation and a null rotation of 10 °/h standard deviation. This mode is for factory tests. Do not use</a:t>
            </a:r>
          </a:p>
          <a:p>
            <a:r>
              <a:rPr lang="en-GB" sz="2000"/>
              <a:t>Position: indicates to the algorithm that the INS is static. Contrary to a standard vehicle model where the speed is around 0, meaning that the system can drift drifting slowly, when the position mode is used, the system cannot drift.</a:t>
            </a:r>
          </a:p>
          <a:p>
            <a:endParaRPr lang="en-GB" sz="2000"/>
          </a:p>
          <a:p>
            <a:pPr marL="0" indent="0">
              <a:buNone/>
            </a:pPr>
            <a:r>
              <a:rPr lang="en-GB" sz="2000"/>
              <a:t>In underwater applications this feature must be used in a reasoned manner because it is rare that a system be completely immobile.</a:t>
            </a:r>
          </a:p>
          <a:p>
            <a:endParaRPr lang="en-GB" sz="2000"/>
          </a:p>
          <a:p>
            <a:pPr marL="0" indent="0">
              <a:buNone/>
            </a:pPr>
            <a:r>
              <a:rPr lang="en-GB" sz="2000"/>
              <a:t>The use of the live mode is not recommended since the POSTPROCESSING protocol does not include enough information to do an exact replay of the instruction set by the user during the operation.</a:t>
            </a:r>
          </a:p>
          <a:p>
            <a:endParaRPr lang="en-NL"/>
          </a:p>
        </p:txBody>
      </p:sp>
    </p:spTree>
    <p:extLst>
      <p:ext uri="{BB962C8B-B14F-4D97-AF65-F5344CB8AC3E}">
        <p14:creationId xmlns:p14="http://schemas.microsoft.com/office/powerpoint/2010/main" val="8101776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23BB-1C3F-C70D-C865-035FED7B173E}"/>
              </a:ext>
            </a:extLst>
          </p:cNvPr>
          <p:cNvSpPr>
            <a:spLocks noGrp="1"/>
          </p:cNvSpPr>
          <p:nvPr>
            <p:ph type="title"/>
          </p:nvPr>
        </p:nvSpPr>
        <p:spPr/>
        <p:txBody>
          <a:bodyPr>
            <a:normAutofit fontScale="90000"/>
          </a:bodyPr>
          <a:lstStyle/>
          <a:p>
            <a:r>
              <a:rPr lang="en-GB"/>
              <a:t>Altitude mode instructions</a:t>
            </a:r>
            <a:endParaRPr lang="en-NL"/>
          </a:p>
        </p:txBody>
      </p:sp>
      <p:sp>
        <p:nvSpPr>
          <p:cNvPr id="3" name="Slide Number Placeholder 2">
            <a:extLst>
              <a:ext uri="{FF2B5EF4-FFF2-40B4-BE49-F238E27FC236}">
                <a16:creationId xmlns:a16="http://schemas.microsoft.com/office/drawing/2014/main" id="{2BF21533-D18C-EF10-758A-91F73B833DD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119</a:t>
            </a:fld>
            <a:endParaRPr lang="fr-FR" spc="10"/>
          </a:p>
        </p:txBody>
      </p:sp>
      <p:sp>
        <p:nvSpPr>
          <p:cNvPr id="4" name="Text Placeholder 3">
            <a:extLst>
              <a:ext uri="{FF2B5EF4-FFF2-40B4-BE49-F238E27FC236}">
                <a16:creationId xmlns:a16="http://schemas.microsoft.com/office/drawing/2014/main" id="{EF5B0F5A-62F5-83CC-2584-33C2C98B60FF}"/>
              </a:ext>
            </a:extLst>
          </p:cNvPr>
          <p:cNvSpPr>
            <a:spLocks noGrp="1"/>
          </p:cNvSpPr>
          <p:nvPr>
            <p:ph type="body" sz="quarter" idx="13"/>
          </p:nvPr>
        </p:nvSpPr>
        <p:spPr/>
        <p:txBody>
          <a:bodyPr/>
          <a:lstStyle/>
          <a:p>
            <a:pPr marL="0" indent="0">
              <a:buNone/>
            </a:pPr>
            <a:r>
              <a:rPr lang="en-GB"/>
              <a:t>These instructions specifies how the algorithm must be aided to limit the vertical drift.</a:t>
            </a:r>
          </a:p>
          <a:p>
            <a:pPr marL="0" indent="0">
              <a:buNone/>
            </a:pPr>
            <a:r>
              <a:rPr lang="en-GB"/>
              <a:t>Multiple instructions can be combined.</a:t>
            </a:r>
          </a:p>
          <a:p>
            <a:endParaRPr lang="en-GB"/>
          </a:p>
          <a:p>
            <a:pPr marL="0" indent="0">
              <a:buNone/>
            </a:pPr>
            <a:r>
              <a:rPr lang="en-GB"/>
              <a:t>Five different modes are available:</a:t>
            </a:r>
          </a:p>
          <a:p>
            <a:r>
              <a:rPr lang="en-GB"/>
              <a:t>Live</a:t>
            </a:r>
          </a:p>
          <a:p>
            <a:r>
              <a:rPr lang="en-GB"/>
              <a:t>Stabilized</a:t>
            </a:r>
          </a:p>
          <a:p>
            <a:r>
              <a:rPr lang="en-GB"/>
              <a:t>GNSS</a:t>
            </a:r>
          </a:p>
          <a:p>
            <a:r>
              <a:rPr lang="en-GB"/>
              <a:t>Depth</a:t>
            </a:r>
          </a:p>
          <a:p>
            <a:r>
              <a:rPr lang="en-GB"/>
              <a:t>Hydro</a:t>
            </a:r>
          </a:p>
          <a:p>
            <a:r>
              <a:rPr lang="en-GB"/>
              <a:t>USBL</a:t>
            </a:r>
          </a:p>
          <a:p>
            <a:endParaRPr lang="en-GB"/>
          </a:p>
          <a:p>
            <a:pPr marL="0" indent="0">
              <a:buNone/>
            </a:pPr>
            <a:r>
              <a:rPr lang="en-GB"/>
              <a:t>In underwater applications we strongly recommend that you use the Depth mode. If there is no more information from the depth sensor, data provided by the USBL are used after 10 s.</a:t>
            </a:r>
          </a:p>
          <a:p>
            <a:endParaRPr lang="en-NL"/>
          </a:p>
        </p:txBody>
      </p:sp>
    </p:spTree>
    <p:extLst>
      <p:ext uri="{BB962C8B-B14F-4D97-AF65-F5344CB8AC3E}">
        <p14:creationId xmlns:p14="http://schemas.microsoft.com/office/powerpoint/2010/main" val="460906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B0C446-366C-B410-42C5-C84C8CBE3190}"/>
              </a:ext>
            </a:extLst>
          </p:cNvPr>
          <p:cNvSpPr/>
          <p:nvPr/>
        </p:nvSpPr>
        <p:spPr>
          <a:xfrm>
            <a:off x="11003761" y="-1928964"/>
            <a:ext cx="10553057" cy="1181686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D16487C-531C-0289-3D8C-0E45398E0E13}"/>
              </a:ext>
            </a:extLst>
          </p:cNvPr>
          <p:cNvSpPr/>
          <p:nvPr/>
        </p:nvSpPr>
        <p:spPr>
          <a:xfrm>
            <a:off x="6674270" y="-147529"/>
            <a:ext cx="10553057" cy="1181686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Espace réservé du numéro de diapositive 1">
            <a:extLst>
              <a:ext uri="{FF2B5EF4-FFF2-40B4-BE49-F238E27FC236}">
                <a16:creationId xmlns:a16="http://schemas.microsoft.com/office/drawing/2014/main" id="{1FD48089-84C5-1736-8307-672B7FFAAA14}"/>
              </a:ext>
            </a:extLst>
          </p:cNvPr>
          <p:cNvSpPr>
            <a:spLocks noGrp="1"/>
          </p:cNvSpPr>
          <p:nvPr>
            <p:ph type="sldNum" sz="quarter" idx="4"/>
          </p:nvPr>
        </p:nvSpPr>
        <p:spPr/>
        <p:txBody>
          <a:bodyPr/>
          <a:lstStyle/>
          <a:p>
            <a:pPr marL="125095">
              <a:spcBef>
                <a:spcPts val="40"/>
              </a:spcBef>
            </a:pPr>
            <a:fld id="{81D60167-4931-47E6-BA6A-407CBD079E47}" type="slidenum">
              <a:rPr lang="fr-FR" spc="10"/>
              <a:pPr marL="125095">
                <a:spcBef>
                  <a:spcPts val="40"/>
                </a:spcBef>
              </a:pPr>
              <a:t>12</a:t>
            </a:fld>
            <a:endParaRPr lang="fr-FR" spc="10"/>
          </a:p>
        </p:txBody>
      </p:sp>
      <p:pic>
        <p:nvPicPr>
          <p:cNvPr id="7" name="Picture 17">
            <a:extLst>
              <a:ext uri="{FF2B5EF4-FFF2-40B4-BE49-F238E27FC236}">
                <a16:creationId xmlns:a16="http://schemas.microsoft.com/office/drawing/2014/main" id="{E0A615B4-C870-BC4D-EBDB-29B9AF0A07B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3952"/>
                    </a14:imgEffect>
                    <a14:imgEffect>
                      <a14:saturation sat="33000"/>
                    </a14:imgEffect>
                  </a14:imgLayer>
                </a14:imgProps>
              </a:ext>
              <a:ext uri="{28A0092B-C50C-407E-A947-70E740481C1C}">
                <a14:useLocalDpi xmlns:a14="http://schemas.microsoft.com/office/drawing/2010/main"/>
              </a:ext>
            </a:extLst>
          </a:blip>
          <a:srcRect b="15589"/>
          <a:stretch/>
        </p:blipFill>
        <p:spPr>
          <a:xfrm>
            <a:off x="10257451" y="2682876"/>
            <a:ext cx="2715147" cy="1676400"/>
          </a:xfrm>
          <a:prstGeom prst="rect">
            <a:avLst/>
          </a:prstGeom>
        </p:spPr>
      </p:pic>
      <p:pic>
        <p:nvPicPr>
          <p:cNvPr id="13" name="Picture 5" descr="A satellite in space&#10;&#10;Description automatically generated with low confidence">
            <a:extLst>
              <a:ext uri="{FF2B5EF4-FFF2-40B4-BE49-F238E27FC236}">
                <a16:creationId xmlns:a16="http://schemas.microsoft.com/office/drawing/2014/main" id="{90D9BC3C-75E6-AD91-6D42-AE602FC5C9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26027"/>
          <a:stretch/>
        </p:blipFill>
        <p:spPr>
          <a:xfrm>
            <a:off x="7361851" y="2682875"/>
            <a:ext cx="2715147" cy="1676400"/>
          </a:xfrm>
          <a:prstGeom prst="rect">
            <a:avLst/>
          </a:prstGeom>
        </p:spPr>
      </p:pic>
      <p:pic>
        <p:nvPicPr>
          <p:cNvPr id="14" name="Picture 7" descr="A picture containing sky, outdoor, clouds, smoke&#10;&#10;Description automatically generated">
            <a:extLst>
              <a:ext uri="{FF2B5EF4-FFF2-40B4-BE49-F238E27FC236}">
                <a16:creationId xmlns:a16="http://schemas.microsoft.com/office/drawing/2014/main" id="{69998920-7B08-34CF-0BCF-36E57AA4AA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752" b="11440"/>
          <a:stretch/>
        </p:blipFill>
        <p:spPr>
          <a:xfrm>
            <a:off x="1670845" y="2682875"/>
            <a:ext cx="2614953" cy="1676400"/>
          </a:xfrm>
          <a:prstGeom prst="rect">
            <a:avLst/>
          </a:prstGeom>
        </p:spPr>
      </p:pic>
      <p:pic>
        <p:nvPicPr>
          <p:cNvPr id="16" name="Image 15" descr="Une image contenant équipement électronique&#10;&#10;Description générée automatiquement">
            <a:extLst>
              <a:ext uri="{FF2B5EF4-FFF2-40B4-BE49-F238E27FC236}">
                <a16:creationId xmlns:a16="http://schemas.microsoft.com/office/drawing/2014/main" id="{5DF70150-FED1-C85F-757C-A636A605BC2E}"/>
              </a:ext>
            </a:extLst>
          </p:cNvPr>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l="2684" r="2684" b="13731"/>
          <a:stretch/>
        </p:blipFill>
        <p:spPr>
          <a:xfrm>
            <a:off x="16020598" y="2708305"/>
            <a:ext cx="2715147" cy="1650971"/>
          </a:xfrm>
          <a:prstGeom prst="rect">
            <a:avLst/>
          </a:prstGeom>
        </p:spPr>
      </p:pic>
      <p:sp>
        <p:nvSpPr>
          <p:cNvPr id="17" name="Titre 1">
            <a:extLst>
              <a:ext uri="{FF2B5EF4-FFF2-40B4-BE49-F238E27FC236}">
                <a16:creationId xmlns:a16="http://schemas.microsoft.com/office/drawing/2014/main" id="{82AB61C4-8C54-3FCA-689E-391D9A4263CA}"/>
              </a:ext>
            </a:extLst>
          </p:cNvPr>
          <p:cNvSpPr>
            <a:spLocks noGrp="1"/>
          </p:cNvSpPr>
          <p:nvPr>
            <p:ph type="title"/>
          </p:nvPr>
        </p:nvSpPr>
        <p:spPr>
          <a:xfrm>
            <a:off x="1555900" y="974155"/>
            <a:ext cx="12605066" cy="1107996"/>
          </a:xfrm>
        </p:spPr>
        <p:txBody>
          <a:bodyPr>
            <a:normAutofit fontScale="90000"/>
          </a:bodyPr>
          <a:lstStyle/>
          <a:p>
            <a:r>
              <a:rPr lang="en-US" sz="7200" dirty="0">
                <a:solidFill>
                  <a:schemeClr val="bg1"/>
                </a:solidFill>
              </a:rPr>
              <a:t>Main applications</a:t>
            </a:r>
          </a:p>
        </p:txBody>
      </p:sp>
      <p:cxnSp>
        <p:nvCxnSpPr>
          <p:cNvPr id="22" name="Connecteur droit 21">
            <a:extLst>
              <a:ext uri="{FF2B5EF4-FFF2-40B4-BE49-F238E27FC236}">
                <a16:creationId xmlns:a16="http://schemas.microsoft.com/office/drawing/2014/main" id="{AD949BD6-43BB-EF87-CC40-282BA78A1CC0}"/>
              </a:ext>
            </a:extLst>
          </p:cNvPr>
          <p:cNvCxnSpPr>
            <a:cxnSpLocks/>
          </p:cNvCxnSpPr>
          <p:nvPr/>
        </p:nvCxnSpPr>
        <p:spPr>
          <a:xfrm>
            <a:off x="1670844" y="5616366"/>
            <a:ext cx="2160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3" name="Connecteur droit 22">
            <a:extLst>
              <a:ext uri="{FF2B5EF4-FFF2-40B4-BE49-F238E27FC236}">
                <a16:creationId xmlns:a16="http://schemas.microsoft.com/office/drawing/2014/main" id="{F78A2991-D171-6514-7877-FA043A98FD50}"/>
              </a:ext>
            </a:extLst>
          </p:cNvPr>
          <p:cNvCxnSpPr>
            <a:cxnSpLocks/>
          </p:cNvCxnSpPr>
          <p:nvPr/>
        </p:nvCxnSpPr>
        <p:spPr>
          <a:xfrm>
            <a:off x="4393262" y="5616366"/>
            <a:ext cx="2160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4" name="Connecteur droit 23">
            <a:extLst>
              <a:ext uri="{FF2B5EF4-FFF2-40B4-BE49-F238E27FC236}">
                <a16:creationId xmlns:a16="http://schemas.microsoft.com/office/drawing/2014/main" id="{A51756EC-DF3C-1256-12F9-BCEEF5998231}"/>
              </a:ext>
            </a:extLst>
          </p:cNvPr>
          <p:cNvCxnSpPr>
            <a:cxnSpLocks/>
          </p:cNvCxnSpPr>
          <p:nvPr/>
        </p:nvCxnSpPr>
        <p:spPr>
          <a:xfrm>
            <a:off x="7281935" y="5616366"/>
            <a:ext cx="2160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5" name="Connecteur droit 24">
            <a:extLst>
              <a:ext uri="{FF2B5EF4-FFF2-40B4-BE49-F238E27FC236}">
                <a16:creationId xmlns:a16="http://schemas.microsoft.com/office/drawing/2014/main" id="{24906CBB-F2FA-5AA3-F71D-CB3A30F7CD8F}"/>
              </a:ext>
            </a:extLst>
          </p:cNvPr>
          <p:cNvCxnSpPr>
            <a:cxnSpLocks/>
          </p:cNvCxnSpPr>
          <p:nvPr/>
        </p:nvCxnSpPr>
        <p:spPr>
          <a:xfrm>
            <a:off x="10191389" y="5616366"/>
            <a:ext cx="2160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6" name="Connecteur droit 25">
            <a:extLst>
              <a:ext uri="{FF2B5EF4-FFF2-40B4-BE49-F238E27FC236}">
                <a16:creationId xmlns:a16="http://schemas.microsoft.com/office/drawing/2014/main" id="{697B2A4A-DA81-E7E1-5ECC-76F342F1A1EC}"/>
              </a:ext>
            </a:extLst>
          </p:cNvPr>
          <p:cNvCxnSpPr>
            <a:cxnSpLocks/>
          </p:cNvCxnSpPr>
          <p:nvPr/>
        </p:nvCxnSpPr>
        <p:spPr>
          <a:xfrm>
            <a:off x="13121625" y="5616366"/>
            <a:ext cx="2160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BE8EDD05-D63A-5F0E-2FAB-B6A7A1C0A311}"/>
              </a:ext>
            </a:extLst>
          </p:cNvPr>
          <p:cNvCxnSpPr>
            <a:cxnSpLocks/>
          </p:cNvCxnSpPr>
          <p:nvPr/>
        </p:nvCxnSpPr>
        <p:spPr>
          <a:xfrm>
            <a:off x="16114207" y="5616366"/>
            <a:ext cx="2160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pic>
        <p:nvPicPr>
          <p:cNvPr id="4" name="Image 3" descr="Une image contenant intérieur, noir, argent, métal&#10;&#10;Description générée automatiquement">
            <a:extLst>
              <a:ext uri="{FF2B5EF4-FFF2-40B4-BE49-F238E27FC236}">
                <a16:creationId xmlns:a16="http://schemas.microsoft.com/office/drawing/2014/main" id="{38878E8B-DAFE-3B7E-BBEA-C3FDCAB9F5BE}"/>
              </a:ext>
            </a:extLst>
          </p:cNvPr>
          <p:cNvPicPr>
            <a:picLocks noChangeAspect="1"/>
          </p:cNvPicPr>
          <p:nvPr/>
        </p:nvPicPr>
        <p:blipFill rotWithShape="1">
          <a:blip r:embed="rId7">
            <a:extLst>
              <a:ext uri="{28A0092B-C50C-407E-A947-70E740481C1C}">
                <a14:useLocalDpi xmlns:a14="http://schemas.microsoft.com/office/drawing/2010/main" val="0"/>
              </a:ext>
            </a:extLst>
          </a:blip>
          <a:srcRect t="9480" b="9450"/>
          <a:stretch/>
        </p:blipFill>
        <p:spPr>
          <a:xfrm>
            <a:off x="13153050" y="2708304"/>
            <a:ext cx="2715147" cy="1676400"/>
          </a:xfrm>
          <a:prstGeom prst="rect">
            <a:avLst/>
          </a:prstGeom>
        </p:spPr>
      </p:pic>
      <p:pic>
        <p:nvPicPr>
          <p:cNvPr id="6" name="Image 5" descr="Une image contenant eau, ciel, extérieur, nature&#10;&#10;Description générée automatiquement">
            <a:extLst>
              <a:ext uri="{FF2B5EF4-FFF2-40B4-BE49-F238E27FC236}">
                <a16:creationId xmlns:a16="http://schemas.microsoft.com/office/drawing/2014/main" id="{C22CC809-6FBB-A940-9D3C-1C826A080C44}"/>
              </a:ext>
            </a:extLst>
          </p:cNvPr>
          <p:cNvPicPr>
            <a:picLocks noChangeAspect="1"/>
          </p:cNvPicPr>
          <p:nvPr/>
        </p:nvPicPr>
        <p:blipFill rotWithShape="1">
          <a:blip r:embed="rId8">
            <a:extLst>
              <a:ext uri="{28A0092B-C50C-407E-A947-70E740481C1C}">
                <a14:useLocalDpi xmlns:a14="http://schemas.microsoft.com/office/drawing/2010/main" val="0"/>
              </a:ext>
            </a:extLst>
          </a:blip>
          <a:srcRect l="1976" t="27582" r="44587" b="22675"/>
          <a:stretch/>
        </p:blipFill>
        <p:spPr>
          <a:xfrm>
            <a:off x="4477353" y="2682876"/>
            <a:ext cx="2704045" cy="1676401"/>
          </a:xfrm>
          <a:prstGeom prst="rect">
            <a:avLst/>
          </a:prstGeom>
        </p:spPr>
      </p:pic>
      <p:pic>
        <p:nvPicPr>
          <p:cNvPr id="3" name="Graphique 2">
            <a:extLst>
              <a:ext uri="{FF2B5EF4-FFF2-40B4-BE49-F238E27FC236}">
                <a16:creationId xmlns:a16="http://schemas.microsoft.com/office/drawing/2014/main" id="{D2F60BAE-6F33-49BB-EEAD-9A04415A7C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504794" y="10422000"/>
            <a:ext cx="866492" cy="302400"/>
          </a:xfrm>
          <a:prstGeom prst="rect">
            <a:avLst/>
          </a:prstGeom>
        </p:spPr>
      </p:pic>
      <p:sp>
        <p:nvSpPr>
          <p:cNvPr id="5" name="Espace réservé du texte 6">
            <a:extLst>
              <a:ext uri="{FF2B5EF4-FFF2-40B4-BE49-F238E27FC236}">
                <a16:creationId xmlns:a16="http://schemas.microsoft.com/office/drawing/2014/main" id="{8B942C83-FCD3-CA07-B53F-7B52CFD5CB2E}"/>
              </a:ext>
            </a:extLst>
          </p:cNvPr>
          <p:cNvSpPr txBox="1">
            <a:spLocks/>
          </p:cNvSpPr>
          <p:nvPr/>
        </p:nvSpPr>
        <p:spPr>
          <a:xfrm>
            <a:off x="1670845" y="4630503"/>
            <a:ext cx="2362200" cy="4678204"/>
          </a:xfrm>
          <a:prstGeom prst="rect">
            <a:avLst/>
          </a:prstGeom>
          <a:noFill/>
        </p:spPr>
        <p:txBody>
          <a:bodyPr wrap="square" lIns="0" tIns="0" rIns="0" bIns="0" anchor="t" anchorCtr="0">
            <a:spAutoFit/>
          </a:bodyPr>
          <a:lstStyle>
            <a:lvl1pPr marL="342900" indent="-342900">
              <a:buFontTx/>
              <a:buBlip>
                <a:blip r:embed="rId11"/>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fr-FR" sz="2800" b="0" dirty="0" err="1">
                <a:solidFill>
                  <a:schemeClr val="bg1"/>
                </a:solidFill>
              </a:rPr>
              <a:t>Defense</a:t>
            </a:r>
            <a:r>
              <a:rPr lang="fr-FR" sz="2800" b="0" dirty="0">
                <a:solidFill>
                  <a:schemeClr val="bg1"/>
                </a:solidFill>
              </a:rPr>
              <a:t> </a:t>
            </a:r>
            <a:br>
              <a:rPr lang="fr-FR" sz="2800" b="0" dirty="0">
                <a:solidFill>
                  <a:schemeClr val="bg1"/>
                </a:solidFill>
              </a:rPr>
            </a:br>
            <a:r>
              <a:rPr lang="fr-FR" sz="2800" b="0" dirty="0">
                <a:solidFill>
                  <a:schemeClr val="bg1"/>
                </a:solidFill>
              </a:rPr>
              <a:t>&amp; Security</a:t>
            </a:r>
          </a:p>
          <a:p>
            <a:pPr marL="0" indent="0">
              <a:buNone/>
            </a:pPr>
            <a:endParaRPr lang="fr-FR" sz="2800" b="0" dirty="0">
              <a:solidFill>
                <a:schemeClr val="bg1"/>
              </a:solidFill>
              <a:latin typeface="Gilroy Light" pitchFamily="2" charset="77"/>
              <a:cs typeface="+mn-cs"/>
            </a:endParaRPr>
          </a:p>
          <a:p>
            <a:pPr marL="0" lvl="1" indent="0">
              <a:spcAft>
                <a:spcPts val="600"/>
              </a:spcAft>
              <a:buNone/>
            </a:pPr>
            <a:r>
              <a:rPr lang="fr-FR" sz="1500" dirty="0">
                <a:solidFill>
                  <a:schemeClr val="bg1"/>
                </a:solidFill>
                <a:latin typeface="Gilroy Light" pitchFamily="2" charset="77"/>
              </a:rPr>
              <a:t>Naval &amp; land navigation </a:t>
            </a:r>
          </a:p>
          <a:p>
            <a:pPr marL="0" lvl="1" indent="0">
              <a:spcAft>
                <a:spcPts val="600"/>
              </a:spcAft>
              <a:buNone/>
            </a:pPr>
            <a:r>
              <a:rPr lang="fr-FR" sz="1500" dirty="0" err="1">
                <a:solidFill>
                  <a:schemeClr val="bg1"/>
                </a:solidFill>
                <a:latin typeface="Gilroy Light" pitchFamily="2" charset="77"/>
              </a:rPr>
              <a:t>Ship</a:t>
            </a:r>
            <a:r>
              <a:rPr lang="fr-FR" sz="1500" dirty="0">
                <a:solidFill>
                  <a:schemeClr val="bg1"/>
                </a:solidFill>
                <a:latin typeface="Gilroy Light" pitchFamily="2" charset="77"/>
              </a:rPr>
              <a:t> </a:t>
            </a:r>
            <a:r>
              <a:rPr lang="fr-FR" sz="1500" dirty="0" err="1">
                <a:solidFill>
                  <a:schemeClr val="bg1"/>
                </a:solidFill>
                <a:latin typeface="Gilroy Light" pitchFamily="2" charset="77"/>
              </a:rPr>
              <a:t>equipment</a:t>
            </a:r>
            <a:r>
              <a:rPr lang="fr-FR" sz="1500" dirty="0">
                <a:solidFill>
                  <a:schemeClr val="bg1"/>
                </a:solidFill>
                <a:latin typeface="Gilroy Light" pitchFamily="2" charset="77"/>
              </a:rPr>
              <a:t> </a:t>
            </a:r>
            <a:br>
              <a:rPr lang="fr-FR" sz="1500" dirty="0">
                <a:solidFill>
                  <a:schemeClr val="bg1"/>
                </a:solidFill>
                <a:latin typeface="Gilroy Light" pitchFamily="2" charset="77"/>
              </a:rPr>
            </a:br>
            <a:r>
              <a:rPr lang="fr-FR" sz="1500" dirty="0">
                <a:solidFill>
                  <a:schemeClr val="bg1"/>
                </a:solidFill>
                <a:latin typeface="Gilroy Light" pitchFamily="2" charset="77"/>
              </a:rPr>
              <a:t>&amp; protection </a:t>
            </a:r>
            <a:endParaRPr lang="en-US" sz="1500" dirty="0">
              <a:solidFill>
                <a:schemeClr val="bg1"/>
              </a:solidFill>
              <a:latin typeface="Gilroy Light" pitchFamily="2" charset="77"/>
            </a:endParaRPr>
          </a:p>
          <a:p>
            <a:pPr marL="0" lvl="1" indent="0">
              <a:spcAft>
                <a:spcPts val="600"/>
              </a:spcAft>
              <a:buNone/>
            </a:pPr>
            <a:r>
              <a:rPr lang="fr-FR" sz="1500" dirty="0">
                <a:solidFill>
                  <a:schemeClr val="bg1"/>
                </a:solidFill>
                <a:latin typeface="Gilroy Light" pitchFamily="2" charset="77"/>
              </a:rPr>
              <a:t>Mine </a:t>
            </a:r>
            <a:r>
              <a:rPr lang="fr-FR" sz="1500" dirty="0" err="1">
                <a:solidFill>
                  <a:schemeClr val="bg1"/>
                </a:solidFill>
                <a:latin typeface="Gilroy Light" pitchFamily="2" charset="77"/>
              </a:rPr>
              <a:t>countermeasures</a:t>
            </a:r>
            <a:r>
              <a:rPr lang="fr-FR" sz="1500" dirty="0">
                <a:solidFill>
                  <a:schemeClr val="bg1"/>
                </a:solidFill>
                <a:latin typeface="Gilroy Light" pitchFamily="2" charset="77"/>
              </a:rPr>
              <a:t> (MCM)</a:t>
            </a:r>
            <a:endParaRPr lang="en-US" sz="1500" dirty="0">
              <a:solidFill>
                <a:schemeClr val="bg1"/>
              </a:solidFill>
              <a:latin typeface="Gilroy Light" pitchFamily="2" charset="77"/>
            </a:endParaRPr>
          </a:p>
          <a:p>
            <a:pPr marL="0" lvl="1" indent="0">
              <a:spcAft>
                <a:spcPts val="600"/>
              </a:spcAft>
              <a:buNone/>
            </a:pPr>
            <a:r>
              <a:rPr lang="fr-FR" sz="1500" dirty="0">
                <a:solidFill>
                  <a:schemeClr val="bg1"/>
                </a:solidFill>
                <a:latin typeface="Gilroy Light" pitchFamily="2" charset="77"/>
              </a:rPr>
              <a:t>Maritime Domain </a:t>
            </a:r>
            <a:r>
              <a:rPr lang="fr-FR" sz="1500" dirty="0" err="1">
                <a:solidFill>
                  <a:schemeClr val="bg1"/>
                </a:solidFill>
                <a:latin typeface="Gilroy Light" pitchFamily="2" charset="77"/>
              </a:rPr>
              <a:t>Awareness</a:t>
            </a:r>
            <a:r>
              <a:rPr lang="fr-FR" sz="1500" dirty="0">
                <a:solidFill>
                  <a:schemeClr val="bg1"/>
                </a:solidFill>
                <a:latin typeface="Gilroy Light" pitchFamily="2" charset="77"/>
              </a:rPr>
              <a:t> (MDA)</a:t>
            </a:r>
            <a:endParaRPr lang="en-US" sz="1500" dirty="0">
              <a:solidFill>
                <a:schemeClr val="bg1"/>
              </a:solidFill>
              <a:latin typeface="Gilroy Light" pitchFamily="2" charset="77"/>
            </a:endParaRPr>
          </a:p>
          <a:p>
            <a:pPr marL="0" lvl="1" indent="0">
              <a:spcAft>
                <a:spcPts val="600"/>
              </a:spcAft>
              <a:buNone/>
            </a:pPr>
            <a:br>
              <a:rPr lang="fr-FR" sz="1500" dirty="0">
                <a:solidFill>
                  <a:schemeClr val="bg1"/>
                </a:solidFill>
                <a:latin typeface="Gilroy Light" pitchFamily="2" charset="77"/>
              </a:rPr>
            </a:br>
            <a:r>
              <a:rPr lang="fr-FR" sz="1500" dirty="0">
                <a:solidFill>
                  <a:schemeClr val="bg1"/>
                </a:solidFill>
                <a:latin typeface="Gilroy Light" pitchFamily="2" charset="77"/>
              </a:rPr>
              <a:t>Homeland </a:t>
            </a:r>
            <a:r>
              <a:rPr lang="fr-FR" sz="1500" dirty="0" err="1">
                <a:solidFill>
                  <a:schemeClr val="bg1"/>
                </a:solidFill>
                <a:latin typeface="Gilroy Light" pitchFamily="2" charset="77"/>
              </a:rPr>
              <a:t>security</a:t>
            </a:r>
            <a:r>
              <a:rPr lang="fr-FR" sz="1500" dirty="0">
                <a:solidFill>
                  <a:schemeClr val="bg1"/>
                </a:solidFill>
                <a:latin typeface="Gilroy Light" pitchFamily="2" charset="77"/>
              </a:rPr>
              <a:t> </a:t>
            </a:r>
            <a:br>
              <a:rPr lang="fr-FR" sz="1500" dirty="0">
                <a:solidFill>
                  <a:schemeClr val="bg1"/>
                </a:solidFill>
                <a:latin typeface="Gilroy Light" pitchFamily="2" charset="77"/>
              </a:rPr>
            </a:br>
            <a:r>
              <a:rPr lang="fr-FR" sz="1500" dirty="0">
                <a:solidFill>
                  <a:schemeClr val="bg1"/>
                </a:solidFill>
                <a:latin typeface="Gilroy Light" pitchFamily="2" charset="77"/>
              </a:rPr>
              <a:t>&amp; land forces</a:t>
            </a:r>
            <a:endParaRPr lang="en-US" sz="1500" dirty="0">
              <a:solidFill>
                <a:schemeClr val="bg1"/>
              </a:solidFill>
              <a:latin typeface="Gilroy Light" pitchFamily="2" charset="77"/>
            </a:endParaRPr>
          </a:p>
          <a:p>
            <a:pPr marL="0" lvl="1" indent="0">
              <a:spcAft>
                <a:spcPts val="600"/>
              </a:spcAft>
              <a:buNone/>
            </a:pPr>
            <a:r>
              <a:rPr lang="fr-FR" sz="1500" dirty="0">
                <a:solidFill>
                  <a:schemeClr val="bg1"/>
                </a:solidFill>
                <a:latin typeface="Gilroy Light" pitchFamily="2" charset="77"/>
              </a:rPr>
              <a:t>Training simulation</a:t>
            </a:r>
            <a:endParaRPr lang="en-US" sz="1500" dirty="0">
              <a:solidFill>
                <a:schemeClr val="bg1"/>
              </a:solidFill>
              <a:latin typeface="Gilroy Light" pitchFamily="2" charset="77"/>
            </a:endParaRPr>
          </a:p>
        </p:txBody>
      </p:sp>
      <p:sp>
        <p:nvSpPr>
          <p:cNvPr id="8" name="Espace réservé du texte 6">
            <a:extLst>
              <a:ext uri="{FF2B5EF4-FFF2-40B4-BE49-F238E27FC236}">
                <a16:creationId xmlns:a16="http://schemas.microsoft.com/office/drawing/2014/main" id="{03689674-21B5-3812-925B-4771E237049F}"/>
              </a:ext>
            </a:extLst>
          </p:cNvPr>
          <p:cNvSpPr txBox="1">
            <a:spLocks/>
          </p:cNvSpPr>
          <p:nvPr/>
        </p:nvSpPr>
        <p:spPr>
          <a:xfrm>
            <a:off x="4464845" y="4630504"/>
            <a:ext cx="2362200" cy="2985433"/>
          </a:xfrm>
          <a:prstGeom prst="rect">
            <a:avLst/>
          </a:prstGeom>
          <a:noFill/>
        </p:spPr>
        <p:txBody>
          <a:bodyPr wrap="square" lIns="0" tIns="0" rIns="0" bIns="0" anchor="t" anchorCtr="0">
            <a:spAutoFit/>
          </a:bodyPr>
          <a:lstStyle>
            <a:lvl1pPr marL="342900" indent="-342900">
              <a:buFontTx/>
              <a:buBlip>
                <a:blip r:embed="rId11"/>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fr-FR" sz="2800" b="0">
                <a:solidFill>
                  <a:schemeClr val="bg1"/>
                </a:solidFill>
              </a:rPr>
              <a:t>Maritime</a:t>
            </a:r>
          </a:p>
          <a:p>
            <a:pPr marL="0" indent="0">
              <a:buNone/>
            </a:pPr>
            <a:endParaRPr lang="fr-FR" sz="2800" b="0">
              <a:solidFill>
                <a:schemeClr val="bg1"/>
              </a:solidFill>
              <a:latin typeface="Gilroy Light" pitchFamily="2" charset="77"/>
              <a:cs typeface="+mn-cs"/>
            </a:endParaRPr>
          </a:p>
          <a:p>
            <a:pPr marL="0" indent="0">
              <a:buNone/>
            </a:pPr>
            <a:endParaRPr lang="fr-FR" sz="2800" b="0">
              <a:solidFill>
                <a:schemeClr val="bg1"/>
              </a:solidFill>
              <a:latin typeface="Gilroy Light" pitchFamily="2" charset="77"/>
              <a:cs typeface="+mn-cs"/>
            </a:endParaRPr>
          </a:p>
          <a:p>
            <a:pPr marL="0" indent="0">
              <a:spcBef>
                <a:spcPts val="600"/>
              </a:spcBef>
              <a:spcAft>
                <a:spcPts val="600"/>
              </a:spcAft>
              <a:buNone/>
            </a:pPr>
            <a:r>
              <a:rPr lang="fr-FR" sz="1500" b="0">
                <a:solidFill>
                  <a:schemeClr val="bg1"/>
                </a:solidFill>
                <a:latin typeface="Gilroy Light" pitchFamily="2" charset="77"/>
                <a:cs typeface="+mn-cs"/>
              </a:rPr>
              <a:t>Energy &amp; </a:t>
            </a:r>
            <a:r>
              <a:rPr lang="fr-FR" sz="1500" b="0" err="1">
                <a:solidFill>
                  <a:schemeClr val="bg1"/>
                </a:solidFill>
                <a:latin typeface="Gilroy Light" pitchFamily="2" charset="77"/>
                <a:cs typeface="+mn-cs"/>
              </a:rPr>
              <a:t>renewables</a:t>
            </a:r>
            <a:r>
              <a:rPr lang="fr-FR" sz="1500" b="0">
                <a:solidFill>
                  <a:schemeClr val="bg1"/>
                </a:solidFill>
                <a:latin typeface="Gilroy Light" pitchFamily="2" charset="77"/>
                <a:cs typeface="+mn-cs"/>
              </a:rPr>
              <a:t> </a:t>
            </a:r>
            <a:endParaRPr lang="en-US" sz="1500" b="0">
              <a:solidFill>
                <a:schemeClr val="bg1"/>
              </a:solidFill>
              <a:latin typeface="Gilroy Light" pitchFamily="2" charset="77"/>
              <a:cs typeface="+mn-cs"/>
            </a:endParaRPr>
          </a:p>
          <a:p>
            <a:pPr marL="0" indent="0">
              <a:spcBef>
                <a:spcPts val="600"/>
              </a:spcBef>
              <a:spcAft>
                <a:spcPts val="600"/>
              </a:spcAft>
              <a:buNone/>
            </a:pPr>
            <a:r>
              <a:rPr lang="fr-FR" sz="1500" b="0" err="1">
                <a:solidFill>
                  <a:schemeClr val="bg1"/>
                </a:solidFill>
                <a:latin typeface="Gilroy Light" pitchFamily="2" charset="77"/>
                <a:cs typeface="+mn-cs"/>
              </a:rPr>
              <a:t>Hydrography</a:t>
            </a:r>
            <a:r>
              <a:rPr lang="fr-FR" sz="1500" b="0">
                <a:solidFill>
                  <a:schemeClr val="bg1"/>
                </a:solidFill>
                <a:latin typeface="Gilroy Light" pitchFamily="2" charset="77"/>
                <a:cs typeface="+mn-cs"/>
              </a:rPr>
              <a:t> &amp;</a:t>
            </a:r>
            <a:br>
              <a:rPr lang="fr-FR" sz="1500" b="0">
                <a:solidFill>
                  <a:schemeClr val="bg1"/>
                </a:solidFill>
                <a:latin typeface="Gilroy Light" pitchFamily="2" charset="77"/>
                <a:cs typeface="+mn-cs"/>
              </a:rPr>
            </a:br>
            <a:r>
              <a:rPr lang="fr-FR" sz="1500" b="0" err="1">
                <a:solidFill>
                  <a:schemeClr val="bg1"/>
                </a:solidFill>
                <a:latin typeface="Gilroy Light" pitchFamily="2" charset="77"/>
                <a:cs typeface="+mn-cs"/>
              </a:rPr>
              <a:t>oceanography</a:t>
            </a:r>
            <a:endParaRPr lang="en-US" sz="1500" b="0">
              <a:solidFill>
                <a:schemeClr val="bg1"/>
              </a:solidFill>
              <a:latin typeface="Gilroy Light" pitchFamily="2" charset="77"/>
              <a:cs typeface="+mn-cs"/>
            </a:endParaRPr>
          </a:p>
          <a:p>
            <a:pPr marL="0" indent="0">
              <a:spcBef>
                <a:spcPts val="600"/>
              </a:spcBef>
              <a:spcAft>
                <a:spcPts val="600"/>
              </a:spcAft>
              <a:buNone/>
            </a:pPr>
            <a:r>
              <a:rPr lang="fr-FR" sz="1500" b="0" err="1">
                <a:solidFill>
                  <a:schemeClr val="bg1"/>
                </a:solidFill>
                <a:latin typeface="Gilroy Light" pitchFamily="2" charset="77"/>
                <a:cs typeface="+mn-cs"/>
              </a:rPr>
              <a:t>Geoscience</a:t>
            </a:r>
            <a:endParaRPr lang="en-US" sz="1500" b="0">
              <a:solidFill>
                <a:schemeClr val="bg1"/>
              </a:solidFill>
              <a:latin typeface="Gilroy Light" pitchFamily="2" charset="77"/>
              <a:cs typeface="+mn-cs"/>
            </a:endParaRPr>
          </a:p>
          <a:p>
            <a:pPr marL="0" indent="0">
              <a:spcBef>
                <a:spcPts val="600"/>
              </a:spcBef>
              <a:spcAft>
                <a:spcPts val="600"/>
              </a:spcAft>
              <a:buNone/>
            </a:pPr>
            <a:r>
              <a:rPr lang="fr-FR" sz="1500" b="0" err="1">
                <a:solidFill>
                  <a:schemeClr val="bg1"/>
                </a:solidFill>
                <a:latin typeface="Gilroy Light" pitchFamily="2" charset="77"/>
                <a:cs typeface="+mn-cs"/>
              </a:rPr>
              <a:t>Fishery</a:t>
            </a:r>
            <a:r>
              <a:rPr lang="fr-FR" sz="1500" b="0">
                <a:solidFill>
                  <a:schemeClr val="bg1"/>
                </a:solidFill>
                <a:latin typeface="Gilroy Light" pitchFamily="2" charset="77"/>
                <a:cs typeface="+mn-cs"/>
              </a:rPr>
              <a:t> </a:t>
            </a:r>
          </a:p>
        </p:txBody>
      </p:sp>
      <p:sp>
        <p:nvSpPr>
          <p:cNvPr id="10" name="Espace réservé du texte 6">
            <a:extLst>
              <a:ext uri="{FF2B5EF4-FFF2-40B4-BE49-F238E27FC236}">
                <a16:creationId xmlns:a16="http://schemas.microsoft.com/office/drawing/2014/main" id="{34A4994C-A9EF-4E78-B075-9F8B55BA4DA1}"/>
              </a:ext>
            </a:extLst>
          </p:cNvPr>
          <p:cNvSpPr txBox="1">
            <a:spLocks/>
          </p:cNvSpPr>
          <p:nvPr/>
        </p:nvSpPr>
        <p:spPr>
          <a:xfrm>
            <a:off x="7360445" y="4630503"/>
            <a:ext cx="2362200" cy="2523768"/>
          </a:xfrm>
          <a:prstGeom prst="rect">
            <a:avLst/>
          </a:prstGeom>
          <a:noFill/>
        </p:spPr>
        <p:txBody>
          <a:bodyPr wrap="square" lIns="0" tIns="0" rIns="0" bIns="0" anchor="t" anchorCtr="0">
            <a:spAutoFit/>
          </a:bodyPr>
          <a:lstStyle>
            <a:lvl1pPr marL="342900" indent="-342900">
              <a:buFontTx/>
              <a:buBlip>
                <a:blip r:embed="rId11"/>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fr-FR" sz="2800" b="0" err="1">
                <a:solidFill>
                  <a:schemeClr val="bg1"/>
                </a:solidFill>
              </a:rPr>
              <a:t>Space</a:t>
            </a:r>
            <a:endParaRPr lang="fr-FR" sz="2800" b="0">
              <a:solidFill>
                <a:schemeClr val="bg1"/>
              </a:solidFill>
            </a:endParaRPr>
          </a:p>
          <a:p>
            <a:pPr marL="0" indent="0">
              <a:buNone/>
            </a:pPr>
            <a:endParaRPr lang="fr-FR" sz="2800" b="0">
              <a:solidFill>
                <a:schemeClr val="bg1"/>
              </a:solidFill>
              <a:latin typeface="Gilroy Light" pitchFamily="2" charset="77"/>
              <a:cs typeface="+mn-cs"/>
            </a:endParaRPr>
          </a:p>
          <a:p>
            <a:pPr marL="0" indent="0">
              <a:buNone/>
            </a:pPr>
            <a:endParaRPr lang="fr-FR" sz="2800" b="0">
              <a:solidFill>
                <a:schemeClr val="bg1"/>
              </a:solidFill>
              <a:latin typeface="Gilroy Light" pitchFamily="2" charset="77"/>
              <a:cs typeface="+mn-cs"/>
            </a:endParaRPr>
          </a:p>
          <a:p>
            <a:pPr marL="0" indent="0">
              <a:spcBef>
                <a:spcPts val="600"/>
              </a:spcBef>
              <a:spcAft>
                <a:spcPts val="600"/>
              </a:spcAft>
              <a:buNone/>
            </a:pPr>
            <a:r>
              <a:rPr lang="fr-FR" sz="1500" b="0">
                <a:solidFill>
                  <a:schemeClr val="bg1"/>
                </a:solidFill>
                <a:latin typeface="Gilroy Light" pitchFamily="2" charset="77"/>
                <a:cs typeface="+mn-cs"/>
              </a:rPr>
              <a:t>Navigation</a:t>
            </a:r>
            <a:br>
              <a:rPr lang="fr-FR" sz="1500" b="0">
                <a:solidFill>
                  <a:schemeClr val="bg1"/>
                </a:solidFill>
                <a:latin typeface="Gilroy Light" pitchFamily="2" charset="77"/>
                <a:cs typeface="+mn-cs"/>
              </a:rPr>
            </a:br>
            <a:br>
              <a:rPr lang="fr-FR" sz="1500" b="0">
                <a:solidFill>
                  <a:schemeClr val="bg1"/>
                </a:solidFill>
                <a:latin typeface="Gilroy Light" pitchFamily="2" charset="77"/>
                <a:cs typeface="+mn-cs"/>
              </a:rPr>
            </a:br>
            <a:r>
              <a:rPr lang="fr-FR" sz="1500" b="0">
                <a:solidFill>
                  <a:schemeClr val="bg1"/>
                </a:solidFill>
                <a:latin typeface="Gilroy Light" pitchFamily="2" charset="77"/>
                <a:cs typeface="+mn-cs"/>
              </a:rPr>
              <a:t>Communications</a:t>
            </a:r>
            <a:br>
              <a:rPr lang="fr-FR" sz="1500" b="0">
                <a:solidFill>
                  <a:schemeClr val="bg1"/>
                </a:solidFill>
                <a:latin typeface="Gilroy Light" pitchFamily="2" charset="77"/>
                <a:cs typeface="+mn-cs"/>
              </a:rPr>
            </a:br>
            <a:br>
              <a:rPr lang="fr-FR" sz="1500" b="0">
                <a:solidFill>
                  <a:schemeClr val="bg1"/>
                </a:solidFill>
                <a:latin typeface="Gilroy Light" pitchFamily="2" charset="77"/>
                <a:cs typeface="+mn-cs"/>
              </a:rPr>
            </a:br>
            <a:r>
              <a:rPr lang="fr-FR" sz="1500" b="0" err="1">
                <a:solidFill>
                  <a:schemeClr val="bg1"/>
                </a:solidFill>
                <a:latin typeface="Gilroy Light" pitchFamily="2" charset="77"/>
                <a:cs typeface="+mn-cs"/>
              </a:rPr>
              <a:t>Stratospheric</a:t>
            </a:r>
            <a:r>
              <a:rPr lang="fr-FR" sz="1500" b="0">
                <a:solidFill>
                  <a:schemeClr val="bg1"/>
                </a:solidFill>
                <a:latin typeface="Gilroy Light" pitchFamily="2" charset="77"/>
                <a:cs typeface="+mn-cs"/>
              </a:rPr>
              <a:t> </a:t>
            </a:r>
            <a:r>
              <a:rPr lang="fr-FR" sz="1500" b="0" err="1">
                <a:solidFill>
                  <a:schemeClr val="bg1"/>
                </a:solidFill>
                <a:latin typeface="Gilroy Light" pitchFamily="2" charset="77"/>
                <a:cs typeface="+mn-cs"/>
              </a:rPr>
              <a:t>balloons</a:t>
            </a:r>
            <a:endParaRPr lang="en-US" sz="1500" b="0">
              <a:solidFill>
                <a:schemeClr val="bg1"/>
              </a:solidFill>
              <a:latin typeface="Gilroy Light" pitchFamily="2" charset="77"/>
              <a:cs typeface="+mn-cs"/>
            </a:endParaRPr>
          </a:p>
        </p:txBody>
      </p:sp>
      <p:sp>
        <p:nvSpPr>
          <p:cNvPr id="12" name="Espace réservé du texte 6">
            <a:extLst>
              <a:ext uri="{FF2B5EF4-FFF2-40B4-BE49-F238E27FC236}">
                <a16:creationId xmlns:a16="http://schemas.microsoft.com/office/drawing/2014/main" id="{565C68DB-88BD-E173-8372-6F27507059F8}"/>
              </a:ext>
            </a:extLst>
          </p:cNvPr>
          <p:cNvSpPr txBox="1">
            <a:spLocks/>
          </p:cNvSpPr>
          <p:nvPr/>
        </p:nvSpPr>
        <p:spPr>
          <a:xfrm>
            <a:off x="10272979" y="4630504"/>
            <a:ext cx="2642109" cy="3370153"/>
          </a:xfrm>
          <a:prstGeom prst="rect">
            <a:avLst/>
          </a:prstGeom>
          <a:noFill/>
        </p:spPr>
        <p:txBody>
          <a:bodyPr wrap="square" lIns="0" tIns="0" rIns="0" bIns="0" anchor="t" anchorCtr="0">
            <a:spAutoFit/>
          </a:bodyPr>
          <a:lstStyle>
            <a:lvl1pPr marL="342900" indent="-342900">
              <a:buFontTx/>
              <a:buBlip>
                <a:blip r:embed="rId11"/>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fr-FR" sz="2800" b="0" err="1">
                <a:solidFill>
                  <a:schemeClr val="bg1"/>
                </a:solidFill>
              </a:rPr>
              <a:t>Aeronautics</a:t>
            </a:r>
            <a:endParaRPr lang="fr-FR" sz="2800" b="0">
              <a:solidFill>
                <a:schemeClr val="bg1"/>
              </a:solidFill>
            </a:endParaRPr>
          </a:p>
          <a:p>
            <a:pPr marL="0" indent="0">
              <a:buNone/>
            </a:pPr>
            <a:endParaRPr lang="fr-FR" sz="2800" b="0">
              <a:solidFill>
                <a:schemeClr val="bg1"/>
              </a:solidFill>
              <a:latin typeface="Gilroy Light" pitchFamily="2" charset="77"/>
              <a:cs typeface="+mn-cs"/>
            </a:endParaRPr>
          </a:p>
          <a:p>
            <a:pPr marL="0" indent="0">
              <a:buNone/>
            </a:pPr>
            <a:endParaRPr lang="fr-FR" sz="2800" b="0">
              <a:solidFill>
                <a:schemeClr val="bg1"/>
              </a:solidFill>
              <a:latin typeface="Gilroy Light" pitchFamily="2" charset="77"/>
              <a:cs typeface="+mn-cs"/>
            </a:endParaRPr>
          </a:p>
          <a:p>
            <a:pPr marL="0" indent="0">
              <a:spcBef>
                <a:spcPts val="600"/>
              </a:spcBef>
              <a:spcAft>
                <a:spcPts val="600"/>
              </a:spcAft>
              <a:buNone/>
            </a:pPr>
            <a:r>
              <a:rPr lang="fr-FR" sz="1500" b="0">
                <a:solidFill>
                  <a:schemeClr val="bg1"/>
                </a:solidFill>
                <a:latin typeface="Gilroy Light" pitchFamily="2" charset="77"/>
                <a:cs typeface="+mn-cs"/>
              </a:rPr>
              <a:t>Maintenance </a:t>
            </a:r>
            <a:r>
              <a:rPr lang="fr-FR" sz="1500" b="0" err="1">
                <a:solidFill>
                  <a:schemeClr val="bg1"/>
                </a:solidFill>
                <a:latin typeface="Gilroy Light" pitchFamily="2" charset="77"/>
                <a:cs typeface="+mn-cs"/>
              </a:rPr>
              <a:t>tools</a:t>
            </a:r>
            <a:r>
              <a:rPr lang="fr-FR" sz="1500" b="0">
                <a:solidFill>
                  <a:schemeClr val="bg1"/>
                </a:solidFill>
                <a:latin typeface="Gilroy Light" pitchFamily="2" charset="77"/>
                <a:cs typeface="+mn-cs"/>
              </a:rPr>
              <a:t> </a:t>
            </a:r>
            <a:br>
              <a:rPr lang="fr-FR" sz="1500" b="0">
                <a:solidFill>
                  <a:schemeClr val="bg1"/>
                </a:solidFill>
                <a:latin typeface="Gilroy Light" pitchFamily="2" charset="77"/>
                <a:cs typeface="+mn-cs"/>
              </a:rPr>
            </a:br>
            <a:r>
              <a:rPr lang="fr-FR" sz="1500" b="0">
                <a:solidFill>
                  <a:schemeClr val="bg1"/>
                </a:solidFill>
                <a:latin typeface="Gilroy Light" pitchFamily="2" charset="77"/>
                <a:cs typeface="+mn-cs"/>
              </a:rPr>
              <a:t>(MGSE &amp; EGSE)</a:t>
            </a:r>
          </a:p>
          <a:p>
            <a:pPr marL="0" indent="0">
              <a:spcBef>
                <a:spcPts val="600"/>
              </a:spcBef>
              <a:spcAft>
                <a:spcPts val="600"/>
              </a:spcAft>
              <a:buNone/>
            </a:pPr>
            <a:r>
              <a:rPr lang="fr-FR" sz="1500" b="0">
                <a:solidFill>
                  <a:schemeClr val="bg1"/>
                </a:solidFill>
                <a:latin typeface="Gilroy Light" pitchFamily="2" charset="77"/>
                <a:cs typeface="+mn-cs"/>
              </a:rPr>
              <a:t>Test </a:t>
            </a:r>
            <a:r>
              <a:rPr lang="fr-FR" sz="1500" b="0" err="1">
                <a:solidFill>
                  <a:schemeClr val="bg1"/>
                </a:solidFill>
                <a:latin typeface="Gilroy Light" pitchFamily="2" charset="77"/>
                <a:cs typeface="+mn-cs"/>
              </a:rPr>
              <a:t>means</a:t>
            </a:r>
            <a:endParaRPr lang="fr-FR" sz="1500" b="0">
              <a:solidFill>
                <a:schemeClr val="bg1"/>
              </a:solidFill>
              <a:latin typeface="Gilroy Light" pitchFamily="2" charset="77"/>
              <a:cs typeface="+mn-cs"/>
            </a:endParaRPr>
          </a:p>
          <a:p>
            <a:pPr marL="0" indent="0">
              <a:spcBef>
                <a:spcPts val="600"/>
              </a:spcBef>
              <a:spcAft>
                <a:spcPts val="600"/>
              </a:spcAft>
              <a:buNone/>
            </a:pPr>
            <a:r>
              <a:rPr lang="fr-FR" sz="1500" b="0" err="1">
                <a:solidFill>
                  <a:schemeClr val="bg1"/>
                </a:solidFill>
                <a:latin typeface="Gilroy Light" pitchFamily="2" charset="77"/>
                <a:cs typeface="+mn-cs"/>
              </a:rPr>
              <a:t>Assembly</a:t>
            </a:r>
            <a:r>
              <a:rPr lang="fr-FR" sz="1500" b="0">
                <a:solidFill>
                  <a:schemeClr val="bg1"/>
                </a:solidFill>
                <a:latin typeface="Gilroy Light" pitchFamily="2" charset="77"/>
                <a:cs typeface="+mn-cs"/>
              </a:rPr>
              <a:t> </a:t>
            </a:r>
            <a:r>
              <a:rPr lang="fr-FR" sz="1500" b="0" err="1">
                <a:solidFill>
                  <a:schemeClr val="bg1"/>
                </a:solidFill>
                <a:latin typeface="Gilroy Light" pitchFamily="2" charset="77"/>
                <a:cs typeface="+mn-cs"/>
              </a:rPr>
              <a:t>lines</a:t>
            </a:r>
            <a:endParaRPr lang="en-US" sz="1500" b="0">
              <a:solidFill>
                <a:schemeClr val="bg1"/>
              </a:solidFill>
              <a:latin typeface="Gilroy Light" pitchFamily="2" charset="77"/>
              <a:cs typeface="+mn-cs"/>
            </a:endParaRPr>
          </a:p>
          <a:p>
            <a:pPr marL="0" indent="0">
              <a:spcBef>
                <a:spcPts val="600"/>
              </a:spcBef>
              <a:spcAft>
                <a:spcPts val="600"/>
              </a:spcAft>
              <a:buNone/>
            </a:pPr>
            <a:r>
              <a:rPr lang="en-US" sz="1500" b="0">
                <a:solidFill>
                  <a:schemeClr val="bg1"/>
                </a:solidFill>
                <a:latin typeface="Gilroy Light" pitchFamily="2" charset="77"/>
                <a:cs typeface="+mn-cs"/>
              </a:rPr>
              <a:t>Onboard services </a:t>
            </a:r>
          </a:p>
          <a:p>
            <a:pPr marL="0" indent="0">
              <a:spcBef>
                <a:spcPts val="600"/>
              </a:spcBef>
              <a:spcAft>
                <a:spcPts val="600"/>
              </a:spcAft>
              <a:buNone/>
            </a:pPr>
            <a:r>
              <a:rPr lang="en-US" sz="1500" b="0">
                <a:solidFill>
                  <a:schemeClr val="bg1"/>
                </a:solidFill>
                <a:latin typeface="Gilroy Light" pitchFamily="2" charset="77"/>
                <a:cs typeface="+mn-cs"/>
              </a:rPr>
              <a:t>Training simulation</a:t>
            </a:r>
            <a:endParaRPr lang="fr-FR" sz="1500" b="0">
              <a:solidFill>
                <a:schemeClr val="bg1"/>
              </a:solidFill>
              <a:latin typeface="Gilroy Light" pitchFamily="2" charset="77"/>
              <a:cs typeface="+mn-cs"/>
            </a:endParaRPr>
          </a:p>
        </p:txBody>
      </p:sp>
      <p:sp>
        <p:nvSpPr>
          <p:cNvPr id="15" name="Espace réservé du texte 6">
            <a:extLst>
              <a:ext uri="{FF2B5EF4-FFF2-40B4-BE49-F238E27FC236}">
                <a16:creationId xmlns:a16="http://schemas.microsoft.com/office/drawing/2014/main" id="{99B91E06-9163-D429-B937-671DBB48E6F9}"/>
              </a:ext>
            </a:extLst>
          </p:cNvPr>
          <p:cNvSpPr txBox="1">
            <a:spLocks/>
          </p:cNvSpPr>
          <p:nvPr/>
        </p:nvSpPr>
        <p:spPr>
          <a:xfrm>
            <a:off x="13168579" y="4630503"/>
            <a:ext cx="2543847" cy="3908762"/>
          </a:xfrm>
          <a:prstGeom prst="rect">
            <a:avLst/>
          </a:prstGeom>
          <a:noFill/>
        </p:spPr>
        <p:txBody>
          <a:bodyPr wrap="square" lIns="0" tIns="0" rIns="0" bIns="0" anchor="t" anchorCtr="0">
            <a:spAutoFit/>
          </a:bodyPr>
          <a:lstStyle>
            <a:lvl1pPr marL="342900" indent="-342900">
              <a:buFontTx/>
              <a:buBlip>
                <a:blip r:embed="rId11"/>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fr-FR" sz="2800" b="0" err="1">
                <a:solidFill>
                  <a:schemeClr val="bg1"/>
                </a:solidFill>
              </a:rPr>
              <a:t>Industry</a:t>
            </a:r>
            <a:br>
              <a:rPr lang="fr-FR" sz="2800" b="0">
                <a:solidFill>
                  <a:schemeClr val="bg1"/>
                </a:solidFill>
              </a:rPr>
            </a:br>
            <a:r>
              <a:rPr lang="fr-FR" sz="2800" b="0">
                <a:solidFill>
                  <a:schemeClr val="bg1"/>
                </a:solidFill>
              </a:rPr>
              <a:t>&amp; </a:t>
            </a:r>
            <a:r>
              <a:rPr lang="fr-FR" sz="2800" b="0" err="1">
                <a:solidFill>
                  <a:schemeClr val="bg1"/>
                </a:solidFill>
              </a:rPr>
              <a:t>Logistics</a:t>
            </a:r>
            <a:endParaRPr lang="fr-FR" sz="2800" b="0">
              <a:solidFill>
                <a:schemeClr val="bg1"/>
              </a:solidFill>
              <a:latin typeface="Gilroy Light" pitchFamily="2" charset="77"/>
              <a:cs typeface="+mn-cs"/>
            </a:endParaRPr>
          </a:p>
          <a:p>
            <a:pPr marL="0" indent="0">
              <a:buNone/>
            </a:pPr>
            <a:endParaRPr lang="fr-FR" sz="2800" b="0">
              <a:solidFill>
                <a:schemeClr val="bg1"/>
              </a:solidFill>
              <a:latin typeface="Gilroy Light" pitchFamily="2" charset="77"/>
              <a:cs typeface="+mn-cs"/>
            </a:endParaRPr>
          </a:p>
          <a:p>
            <a:pPr marL="0" indent="0">
              <a:spcBef>
                <a:spcPts val="600"/>
              </a:spcBef>
              <a:spcAft>
                <a:spcPts val="600"/>
              </a:spcAft>
              <a:buNone/>
            </a:pPr>
            <a:r>
              <a:rPr lang="en-US" sz="1500" b="0">
                <a:solidFill>
                  <a:schemeClr val="bg1"/>
                </a:solidFill>
                <a:latin typeface="Gilroy Light" pitchFamily="2" charset="77"/>
                <a:cs typeface="+mn-cs"/>
              </a:rPr>
              <a:t>Rail</a:t>
            </a:r>
          </a:p>
          <a:p>
            <a:pPr marL="0" indent="0">
              <a:spcBef>
                <a:spcPts val="600"/>
              </a:spcBef>
              <a:spcAft>
                <a:spcPts val="600"/>
              </a:spcAft>
              <a:buNone/>
            </a:pPr>
            <a:r>
              <a:rPr lang="en-US" sz="1500" b="0">
                <a:solidFill>
                  <a:schemeClr val="bg1"/>
                </a:solidFill>
                <a:latin typeface="Gilroy Light" pitchFamily="2" charset="77"/>
                <a:cs typeface="+mn-cs"/>
              </a:rPr>
              <a:t>Tunneling </a:t>
            </a:r>
          </a:p>
          <a:p>
            <a:pPr marL="0" indent="0">
              <a:spcBef>
                <a:spcPts val="600"/>
              </a:spcBef>
              <a:spcAft>
                <a:spcPts val="600"/>
              </a:spcAft>
              <a:buNone/>
            </a:pPr>
            <a:r>
              <a:rPr lang="en-US" sz="1500" b="0">
                <a:solidFill>
                  <a:schemeClr val="bg1"/>
                </a:solidFill>
                <a:latin typeface="Gilroy Light" pitchFamily="2" charset="77"/>
                <a:cs typeface="+mn-cs"/>
              </a:rPr>
              <a:t>Material processing</a:t>
            </a:r>
          </a:p>
          <a:p>
            <a:pPr marL="0" indent="0">
              <a:spcBef>
                <a:spcPts val="600"/>
              </a:spcBef>
              <a:spcAft>
                <a:spcPts val="600"/>
              </a:spcAft>
              <a:buNone/>
            </a:pPr>
            <a:r>
              <a:rPr lang="en-US" sz="1500" b="0">
                <a:solidFill>
                  <a:schemeClr val="bg1"/>
                </a:solidFill>
                <a:latin typeface="Gilroy Light" pitchFamily="2" charset="77"/>
                <a:cs typeface="+mn-cs"/>
              </a:rPr>
              <a:t>Mobile mapping</a:t>
            </a:r>
          </a:p>
          <a:p>
            <a:pPr marL="0" indent="0">
              <a:spcBef>
                <a:spcPts val="600"/>
              </a:spcBef>
              <a:spcAft>
                <a:spcPts val="600"/>
              </a:spcAft>
              <a:buNone/>
            </a:pPr>
            <a:r>
              <a:rPr lang="en-US" sz="1500" b="0">
                <a:solidFill>
                  <a:schemeClr val="bg1"/>
                </a:solidFill>
                <a:latin typeface="Gilroy Light" pitchFamily="2" charset="77"/>
                <a:cs typeface="+mn-cs"/>
              </a:rPr>
              <a:t>Nuclear </a:t>
            </a:r>
          </a:p>
          <a:p>
            <a:pPr marL="0" indent="0">
              <a:spcBef>
                <a:spcPts val="600"/>
              </a:spcBef>
              <a:spcAft>
                <a:spcPts val="600"/>
              </a:spcAft>
              <a:buNone/>
            </a:pPr>
            <a:r>
              <a:rPr lang="en-US" sz="1500" b="0">
                <a:solidFill>
                  <a:schemeClr val="bg1"/>
                </a:solidFill>
                <a:latin typeface="Gilroy Light" pitchFamily="2" charset="77"/>
                <a:cs typeface="+mn-cs"/>
              </a:rPr>
              <a:t>Sensing</a:t>
            </a:r>
          </a:p>
          <a:p>
            <a:pPr marL="0" indent="0">
              <a:spcBef>
                <a:spcPts val="600"/>
              </a:spcBef>
              <a:spcAft>
                <a:spcPts val="600"/>
              </a:spcAft>
              <a:buNone/>
            </a:pPr>
            <a:r>
              <a:rPr lang="en-US" sz="1500" b="0">
                <a:solidFill>
                  <a:schemeClr val="bg1"/>
                </a:solidFill>
                <a:latin typeface="Gilroy Light" pitchFamily="2" charset="77"/>
                <a:cs typeface="+mn-cs"/>
              </a:rPr>
              <a:t>Autonomous vehicles</a:t>
            </a:r>
          </a:p>
        </p:txBody>
      </p:sp>
      <p:sp>
        <p:nvSpPr>
          <p:cNvPr id="18" name="Espace réservé du texte 6">
            <a:extLst>
              <a:ext uri="{FF2B5EF4-FFF2-40B4-BE49-F238E27FC236}">
                <a16:creationId xmlns:a16="http://schemas.microsoft.com/office/drawing/2014/main" id="{F77D847A-A2E0-0279-2B09-51F3B70DFF44}"/>
              </a:ext>
            </a:extLst>
          </p:cNvPr>
          <p:cNvSpPr txBox="1">
            <a:spLocks/>
          </p:cNvSpPr>
          <p:nvPr/>
        </p:nvSpPr>
        <p:spPr>
          <a:xfrm>
            <a:off x="16013379" y="4630504"/>
            <a:ext cx="2362200" cy="3139321"/>
          </a:xfrm>
          <a:prstGeom prst="rect">
            <a:avLst/>
          </a:prstGeom>
          <a:noFill/>
        </p:spPr>
        <p:txBody>
          <a:bodyPr wrap="square" lIns="0" tIns="0" rIns="0" bIns="0" anchor="t" anchorCtr="0">
            <a:spAutoFit/>
          </a:bodyPr>
          <a:lstStyle>
            <a:lvl1pPr marL="342900" indent="-342900">
              <a:buFontTx/>
              <a:buBlip>
                <a:blip r:embed="rId11"/>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fr-FR" sz="2800" b="0" err="1">
                <a:solidFill>
                  <a:schemeClr val="bg1"/>
                </a:solidFill>
              </a:rPr>
              <a:t>Research</a:t>
            </a:r>
            <a:r>
              <a:rPr lang="fr-FR" sz="2800" b="0">
                <a:solidFill>
                  <a:schemeClr val="bg1"/>
                </a:solidFill>
              </a:rPr>
              <a:t> </a:t>
            </a:r>
            <a:r>
              <a:rPr lang="fr-FR" sz="2800" b="0" err="1">
                <a:solidFill>
                  <a:schemeClr val="bg1"/>
                </a:solidFill>
              </a:rPr>
              <a:t>labs</a:t>
            </a:r>
            <a:endParaRPr lang="fr-FR" sz="2800" b="0">
              <a:solidFill>
                <a:schemeClr val="bg1"/>
              </a:solidFill>
            </a:endParaRPr>
          </a:p>
          <a:p>
            <a:endParaRPr lang="fr-FR" sz="2800" b="0">
              <a:solidFill>
                <a:schemeClr val="bg1"/>
              </a:solidFill>
            </a:endParaRPr>
          </a:p>
          <a:p>
            <a:pPr marL="0" indent="0">
              <a:buNone/>
            </a:pPr>
            <a:endParaRPr lang="fr-FR" sz="2800" b="0">
              <a:solidFill>
                <a:schemeClr val="bg1"/>
              </a:solidFill>
            </a:endParaRPr>
          </a:p>
          <a:p>
            <a:pPr marL="0" indent="0">
              <a:spcBef>
                <a:spcPts val="600"/>
              </a:spcBef>
              <a:spcAft>
                <a:spcPts val="600"/>
              </a:spcAft>
              <a:buNone/>
            </a:pPr>
            <a:r>
              <a:rPr lang="fr-FR" sz="1500" b="0">
                <a:solidFill>
                  <a:schemeClr val="bg1"/>
                </a:solidFill>
                <a:latin typeface="Gilroy Light" pitchFamily="2" charset="77"/>
                <a:cs typeface="+mn-cs"/>
              </a:rPr>
              <a:t>Quantum</a:t>
            </a:r>
          </a:p>
          <a:p>
            <a:pPr marL="0" indent="0">
              <a:spcBef>
                <a:spcPts val="600"/>
              </a:spcBef>
              <a:spcAft>
                <a:spcPts val="600"/>
              </a:spcAft>
              <a:buNone/>
            </a:pPr>
            <a:r>
              <a:rPr lang="fr-FR" sz="1500" b="0" err="1">
                <a:solidFill>
                  <a:schemeClr val="bg1"/>
                </a:solidFill>
                <a:latin typeface="Gilroy Light" pitchFamily="2" charset="77"/>
                <a:cs typeface="+mn-cs"/>
              </a:rPr>
              <a:t>Earth</a:t>
            </a:r>
            <a:r>
              <a:rPr lang="fr-FR" sz="1500" b="0">
                <a:solidFill>
                  <a:schemeClr val="bg1"/>
                </a:solidFill>
                <a:latin typeface="Gilroy Light" pitchFamily="2" charset="77"/>
                <a:cs typeface="+mn-cs"/>
              </a:rPr>
              <a:t> monitoring</a:t>
            </a:r>
          </a:p>
          <a:p>
            <a:pPr marL="0" indent="0">
              <a:spcBef>
                <a:spcPts val="600"/>
              </a:spcBef>
              <a:spcAft>
                <a:spcPts val="600"/>
              </a:spcAft>
              <a:buNone/>
            </a:pPr>
            <a:r>
              <a:rPr lang="fr-FR" sz="1500" b="0" err="1">
                <a:solidFill>
                  <a:schemeClr val="bg1"/>
                </a:solidFill>
                <a:latin typeface="Gilroy Light" pitchFamily="2" charset="77"/>
                <a:cs typeface="+mn-cs"/>
              </a:rPr>
              <a:t>Ocean</a:t>
            </a:r>
            <a:r>
              <a:rPr lang="fr-FR" sz="1500" b="0">
                <a:solidFill>
                  <a:schemeClr val="bg1"/>
                </a:solidFill>
                <a:latin typeface="Gilroy Light" pitchFamily="2" charset="77"/>
                <a:cs typeface="+mn-cs"/>
              </a:rPr>
              <a:t> science</a:t>
            </a:r>
          </a:p>
          <a:p>
            <a:pPr marL="0" indent="0">
              <a:spcBef>
                <a:spcPts val="600"/>
              </a:spcBef>
              <a:spcAft>
                <a:spcPts val="600"/>
              </a:spcAft>
              <a:buNone/>
            </a:pPr>
            <a:r>
              <a:rPr lang="fr-FR" sz="1500" b="0">
                <a:solidFill>
                  <a:schemeClr val="bg1"/>
                </a:solidFill>
                <a:latin typeface="Gilroy Light" pitchFamily="2" charset="77"/>
                <a:cs typeface="+mn-cs"/>
              </a:rPr>
              <a:t>Laser </a:t>
            </a:r>
            <a:r>
              <a:rPr lang="fr-FR" sz="1500" b="0" err="1">
                <a:solidFill>
                  <a:schemeClr val="bg1"/>
                </a:solidFill>
                <a:latin typeface="Gilroy Light" pitchFamily="2" charset="77"/>
                <a:cs typeface="+mn-cs"/>
              </a:rPr>
              <a:t>facilities</a:t>
            </a:r>
            <a:endParaRPr lang="fr-FR" sz="1500" b="0">
              <a:solidFill>
                <a:schemeClr val="bg1"/>
              </a:solidFill>
              <a:latin typeface="Gilroy Light" pitchFamily="2" charset="77"/>
              <a:cs typeface="+mn-cs"/>
            </a:endParaRPr>
          </a:p>
          <a:p>
            <a:pPr marL="0" indent="0">
              <a:spcBef>
                <a:spcPts val="600"/>
              </a:spcBef>
              <a:spcAft>
                <a:spcPts val="600"/>
              </a:spcAft>
              <a:buNone/>
            </a:pPr>
            <a:r>
              <a:rPr lang="fr-FR" sz="1500" b="0">
                <a:solidFill>
                  <a:schemeClr val="bg1"/>
                </a:solidFill>
                <a:latin typeface="Gilroy Light" pitchFamily="2" charset="77"/>
                <a:cs typeface="+mn-cs"/>
              </a:rPr>
              <a:t>Photonics </a:t>
            </a:r>
            <a:r>
              <a:rPr lang="fr-FR" sz="1500" b="0" err="1">
                <a:solidFill>
                  <a:schemeClr val="bg1"/>
                </a:solidFill>
                <a:latin typeface="Gilroy Light" pitchFamily="2" charset="77"/>
                <a:cs typeface="+mn-cs"/>
              </a:rPr>
              <a:t>experiments</a:t>
            </a:r>
            <a:endParaRPr lang="en-US" sz="1500" b="0">
              <a:solidFill>
                <a:schemeClr val="bg1"/>
              </a:solidFill>
              <a:latin typeface="Gilroy Light" pitchFamily="2" charset="77"/>
              <a:cs typeface="+mn-cs"/>
            </a:endParaRPr>
          </a:p>
        </p:txBody>
      </p:sp>
    </p:spTree>
    <p:extLst>
      <p:ext uri="{BB962C8B-B14F-4D97-AF65-F5344CB8AC3E}">
        <p14:creationId xmlns:p14="http://schemas.microsoft.com/office/powerpoint/2010/main" val="5088161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4FD47-F13E-0BCC-8B12-78F30B82C9C9}"/>
              </a:ext>
            </a:extLst>
          </p:cNvPr>
          <p:cNvSpPr>
            <a:spLocks noGrp="1"/>
          </p:cNvSpPr>
          <p:nvPr>
            <p:ph type="title"/>
          </p:nvPr>
        </p:nvSpPr>
        <p:spPr/>
        <p:txBody>
          <a:bodyPr>
            <a:normAutofit fontScale="90000"/>
          </a:bodyPr>
          <a:lstStyle/>
          <a:p>
            <a:r>
              <a:rPr lang="en-GB"/>
              <a:t>Current modelling</a:t>
            </a:r>
            <a:endParaRPr lang="en-NL"/>
          </a:p>
        </p:txBody>
      </p:sp>
      <p:sp>
        <p:nvSpPr>
          <p:cNvPr id="3" name="Slide Number Placeholder 2">
            <a:extLst>
              <a:ext uri="{FF2B5EF4-FFF2-40B4-BE49-F238E27FC236}">
                <a16:creationId xmlns:a16="http://schemas.microsoft.com/office/drawing/2014/main" id="{B6F351DD-5DC3-645F-807F-86F44EA65748}"/>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120</a:t>
            </a:fld>
            <a:endParaRPr lang="fr-FR" spc="10"/>
          </a:p>
        </p:txBody>
      </p:sp>
      <p:sp>
        <p:nvSpPr>
          <p:cNvPr id="4" name="Text Placeholder 3">
            <a:extLst>
              <a:ext uri="{FF2B5EF4-FFF2-40B4-BE49-F238E27FC236}">
                <a16:creationId xmlns:a16="http://schemas.microsoft.com/office/drawing/2014/main" id="{140B8106-E941-218C-5DA4-3C39679D5696}"/>
              </a:ext>
            </a:extLst>
          </p:cNvPr>
          <p:cNvSpPr>
            <a:spLocks noGrp="1"/>
          </p:cNvSpPr>
          <p:nvPr>
            <p:ph type="body" sz="quarter" idx="13"/>
          </p:nvPr>
        </p:nvSpPr>
        <p:spPr/>
        <p:txBody>
          <a:bodyPr/>
          <a:lstStyle/>
          <a:p>
            <a:r>
              <a:rPr lang="en-GB"/>
              <a:t>The current modelling item is hidden if no DVL nor EM log is used.</a:t>
            </a:r>
          </a:p>
          <a:p>
            <a:r>
              <a:rPr lang="en-GB"/>
              <a:t>When absolute positioning (GNSS, USBL) information, distance to a fixed beacon (RANGE meter) or speed relative to the bottom (DVL bottom track) are available the algorithm estimates the current. Then when only relative speeds are available the algorithm update the current value using amplitude, time and distance information.</a:t>
            </a:r>
          </a:p>
          <a:p>
            <a:r>
              <a:rPr lang="en-GB"/>
              <a:t>If the values are not filled by the user, default values are used </a:t>
            </a:r>
          </a:p>
          <a:p>
            <a:endParaRPr lang="en-NL"/>
          </a:p>
        </p:txBody>
      </p:sp>
      <p:pic>
        <p:nvPicPr>
          <p:cNvPr id="7" name="Picture 6">
            <a:extLst>
              <a:ext uri="{FF2B5EF4-FFF2-40B4-BE49-F238E27FC236}">
                <a16:creationId xmlns:a16="http://schemas.microsoft.com/office/drawing/2014/main" id="{20C57DAC-D3E6-BA4D-49D8-8EBE96854536}"/>
              </a:ext>
            </a:extLst>
          </p:cNvPr>
          <p:cNvPicPr>
            <a:picLocks noChangeAspect="1"/>
          </p:cNvPicPr>
          <p:nvPr/>
        </p:nvPicPr>
        <p:blipFill>
          <a:blip r:embed="rId2"/>
          <a:stretch>
            <a:fillRect/>
          </a:stretch>
        </p:blipFill>
        <p:spPr>
          <a:xfrm>
            <a:off x="10344426" y="7678466"/>
            <a:ext cx="4486406" cy="1881397"/>
          </a:xfrm>
          <a:prstGeom prst="rect">
            <a:avLst/>
          </a:prstGeom>
        </p:spPr>
      </p:pic>
    </p:spTree>
    <p:extLst>
      <p:ext uri="{BB962C8B-B14F-4D97-AF65-F5344CB8AC3E}">
        <p14:creationId xmlns:p14="http://schemas.microsoft.com/office/powerpoint/2010/main" val="17391085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A5EB-A1C9-1CE7-09F7-DA9A02276F8F}"/>
              </a:ext>
            </a:extLst>
          </p:cNvPr>
          <p:cNvSpPr>
            <a:spLocks noGrp="1"/>
          </p:cNvSpPr>
          <p:nvPr>
            <p:ph type="title"/>
          </p:nvPr>
        </p:nvSpPr>
        <p:spPr/>
        <p:txBody>
          <a:bodyPr>
            <a:normAutofit fontScale="90000"/>
          </a:bodyPr>
          <a:lstStyle/>
          <a:p>
            <a:r>
              <a:rPr lang="en-GB"/>
              <a:t>Compute depth from pressure</a:t>
            </a:r>
            <a:endParaRPr lang="en-NL"/>
          </a:p>
        </p:txBody>
      </p:sp>
      <p:sp>
        <p:nvSpPr>
          <p:cNvPr id="3" name="Slide Number Placeholder 2">
            <a:extLst>
              <a:ext uri="{FF2B5EF4-FFF2-40B4-BE49-F238E27FC236}">
                <a16:creationId xmlns:a16="http://schemas.microsoft.com/office/drawing/2014/main" id="{7C79B192-183E-ABBE-72E9-E36FF42F845D}"/>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121</a:t>
            </a:fld>
            <a:endParaRPr lang="fr-FR" spc="10"/>
          </a:p>
        </p:txBody>
      </p:sp>
      <p:sp>
        <p:nvSpPr>
          <p:cNvPr id="4" name="Text Placeholder 3">
            <a:extLst>
              <a:ext uri="{FF2B5EF4-FFF2-40B4-BE49-F238E27FC236}">
                <a16:creationId xmlns:a16="http://schemas.microsoft.com/office/drawing/2014/main" id="{5A2E339C-1EAF-1633-F07E-A50F6653B71F}"/>
              </a:ext>
            </a:extLst>
          </p:cNvPr>
          <p:cNvSpPr>
            <a:spLocks noGrp="1"/>
          </p:cNvSpPr>
          <p:nvPr>
            <p:ph type="body" sz="quarter" idx="13"/>
          </p:nvPr>
        </p:nvSpPr>
        <p:spPr/>
        <p:txBody>
          <a:bodyPr/>
          <a:lstStyle/>
          <a:p>
            <a:pPr marL="0" indent="0">
              <a:buNone/>
            </a:pPr>
            <a:r>
              <a:rPr lang="en-GB"/>
              <a:t>When the depth sensor provides information of pressure the calculation of depth can be achieved by the algorithm, taking into account the following parameters:</a:t>
            </a:r>
          </a:p>
          <a:p>
            <a:endParaRPr lang="en-GB"/>
          </a:p>
          <a:p>
            <a:r>
              <a:rPr lang="en-GB"/>
              <a:t>Atmospheric pressure log (if available)</a:t>
            </a:r>
          </a:p>
          <a:p>
            <a:r>
              <a:rPr lang="en-GB"/>
              <a:t>Default atmospheric pressure (1013.25 hPa if not defined) if no log is available</a:t>
            </a:r>
          </a:p>
          <a:p>
            <a:r>
              <a:rPr lang="en-GB"/>
              <a:t>Type of water (fresh or salty)</a:t>
            </a:r>
          </a:p>
          <a:p>
            <a:r>
              <a:rPr lang="en-GB"/>
              <a:t>Density of water (999.972 kg/m3 if not defined)</a:t>
            </a:r>
          </a:p>
          <a:p>
            <a:pPr marL="0" indent="0">
              <a:buNone/>
            </a:pPr>
            <a:endParaRPr lang="en-GB"/>
          </a:p>
          <a:p>
            <a:pPr marL="0" indent="0">
              <a:buNone/>
            </a:pPr>
            <a:r>
              <a:rPr lang="en-GB"/>
              <a:t>When Pressure and depth are recorded the real-time is using the give Depth, Delph INS Subsea is using by default the pressure</a:t>
            </a:r>
            <a:endParaRPr lang="en-NL"/>
          </a:p>
        </p:txBody>
      </p:sp>
      <p:pic>
        <p:nvPicPr>
          <p:cNvPr id="7" name="Picture 6">
            <a:extLst>
              <a:ext uri="{FF2B5EF4-FFF2-40B4-BE49-F238E27FC236}">
                <a16:creationId xmlns:a16="http://schemas.microsoft.com/office/drawing/2014/main" id="{B07C98D9-C759-0082-ED94-D2961EB1D831}"/>
              </a:ext>
            </a:extLst>
          </p:cNvPr>
          <p:cNvPicPr>
            <a:picLocks noChangeAspect="1"/>
          </p:cNvPicPr>
          <p:nvPr/>
        </p:nvPicPr>
        <p:blipFill>
          <a:blip r:embed="rId2"/>
          <a:stretch>
            <a:fillRect/>
          </a:stretch>
        </p:blipFill>
        <p:spPr>
          <a:xfrm>
            <a:off x="13863146" y="625078"/>
            <a:ext cx="5516916" cy="3196717"/>
          </a:xfrm>
          <a:prstGeom prst="rect">
            <a:avLst/>
          </a:prstGeom>
        </p:spPr>
      </p:pic>
      <p:sp>
        <p:nvSpPr>
          <p:cNvPr id="8" name="Rectangle 7">
            <a:extLst>
              <a:ext uri="{FF2B5EF4-FFF2-40B4-BE49-F238E27FC236}">
                <a16:creationId xmlns:a16="http://schemas.microsoft.com/office/drawing/2014/main" id="{D2259781-EAFB-3A44-0D5D-10521E20A460}"/>
              </a:ext>
            </a:extLst>
          </p:cNvPr>
          <p:cNvSpPr/>
          <p:nvPr/>
        </p:nvSpPr>
        <p:spPr>
          <a:xfrm>
            <a:off x="13634527" y="3139876"/>
            <a:ext cx="2209974" cy="7680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0228925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B4DEE9-F530-5158-4401-C2BA6B01D682}"/>
              </a:ext>
            </a:extLst>
          </p:cNvPr>
          <p:cNvSpPr>
            <a:spLocks noGrp="1"/>
          </p:cNvSpPr>
          <p:nvPr>
            <p:ph type="title"/>
          </p:nvPr>
        </p:nvSpPr>
        <p:spPr/>
        <p:txBody>
          <a:bodyPr>
            <a:normAutofit fontScale="90000"/>
          </a:bodyPr>
          <a:lstStyle/>
          <a:p>
            <a:r>
              <a:rPr lang="en-GB"/>
              <a:t>DATA BROWSING</a:t>
            </a:r>
            <a:endParaRPr lang="en-NL"/>
          </a:p>
        </p:txBody>
      </p:sp>
      <p:sp>
        <p:nvSpPr>
          <p:cNvPr id="6" name="Text Placeholder 5">
            <a:extLst>
              <a:ext uri="{FF2B5EF4-FFF2-40B4-BE49-F238E27FC236}">
                <a16:creationId xmlns:a16="http://schemas.microsoft.com/office/drawing/2014/main" id="{1B64B96A-3A5A-D2A1-3658-5A4AD70CBA9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8779828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A0D20B-59AB-47BD-907E-1976C341D808}"/>
              </a:ext>
            </a:extLst>
          </p:cNvPr>
          <p:cNvSpPr>
            <a:spLocks noGrp="1"/>
          </p:cNvSpPr>
          <p:nvPr>
            <p:ph type="title"/>
          </p:nvPr>
        </p:nvSpPr>
        <p:spPr/>
        <p:txBody>
          <a:bodyPr>
            <a:normAutofit fontScale="90000"/>
          </a:bodyPr>
          <a:lstStyle/>
          <a:p>
            <a:r>
              <a:rPr lang="en-GB"/>
              <a:t>Data files and data file contents</a:t>
            </a:r>
            <a:endParaRPr lang="en-NL"/>
          </a:p>
        </p:txBody>
      </p:sp>
      <p:sp>
        <p:nvSpPr>
          <p:cNvPr id="3" name="Slide Number Placeholder 2">
            <a:extLst>
              <a:ext uri="{FF2B5EF4-FFF2-40B4-BE49-F238E27FC236}">
                <a16:creationId xmlns:a16="http://schemas.microsoft.com/office/drawing/2014/main" id="{BF14C8ED-C894-E27F-1490-0D2108AD60AA}"/>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123</a:t>
            </a:fld>
            <a:endParaRPr lang="fr-FR" spc="10"/>
          </a:p>
        </p:txBody>
      </p:sp>
      <p:sp>
        <p:nvSpPr>
          <p:cNvPr id="6" name="Text Placeholder 5">
            <a:extLst>
              <a:ext uri="{FF2B5EF4-FFF2-40B4-BE49-F238E27FC236}">
                <a16:creationId xmlns:a16="http://schemas.microsoft.com/office/drawing/2014/main" id="{387A4E3E-AAB3-B933-8C75-A52D1A511535}"/>
              </a:ext>
            </a:extLst>
          </p:cNvPr>
          <p:cNvSpPr>
            <a:spLocks noGrp="1"/>
          </p:cNvSpPr>
          <p:nvPr>
            <p:ph type="body" sz="quarter" idx="13"/>
          </p:nvPr>
        </p:nvSpPr>
        <p:spPr>
          <a:xfrm>
            <a:off x="1245289" y="5654675"/>
            <a:ext cx="11719149" cy="1184940"/>
          </a:xfrm>
        </p:spPr>
        <p:txBody>
          <a:bodyPr/>
          <a:lstStyle/>
          <a:p>
            <a:r>
              <a:rPr lang="en-GB" dirty="0"/>
              <a:t>The Variables panel displays the data files of the project (</a:t>
            </a:r>
            <a:r>
              <a:rPr lang="en-GB" dirty="0" err="1"/>
              <a:t>Xpf</a:t>
            </a:r>
            <a:r>
              <a:rPr lang="en-GB" dirty="0"/>
              <a:t> files) as well as the contents of these files: the data channels and the logical structure of these channels.</a:t>
            </a:r>
          </a:p>
          <a:p>
            <a:endParaRPr lang="en-GB" dirty="0"/>
          </a:p>
          <a:p>
            <a:r>
              <a:rPr lang="en-GB" dirty="0"/>
              <a:t>Only channels that actually contain data are displayed, the empty channels are hidden.</a:t>
            </a:r>
          </a:p>
          <a:p>
            <a:r>
              <a:rPr lang="en-GB" dirty="0"/>
              <a:t>The view is updated in real time, if a file is created or is deleted the view automatically reflects the change.</a:t>
            </a:r>
          </a:p>
          <a:p>
            <a:r>
              <a:rPr lang="en-GB" dirty="0"/>
              <a:t>Use the Refresh contents command to update the state of a file if this one seems not correct.</a:t>
            </a:r>
          </a:p>
          <a:p>
            <a:endParaRPr lang="en-NL" dirty="0"/>
          </a:p>
        </p:txBody>
      </p:sp>
      <p:pic>
        <p:nvPicPr>
          <p:cNvPr id="4" name="Picture 3">
            <a:extLst>
              <a:ext uri="{FF2B5EF4-FFF2-40B4-BE49-F238E27FC236}">
                <a16:creationId xmlns:a16="http://schemas.microsoft.com/office/drawing/2014/main" id="{24D94E54-9BD5-ADEF-B467-39E57D6D5353}"/>
              </a:ext>
            </a:extLst>
          </p:cNvPr>
          <p:cNvPicPr>
            <a:picLocks noChangeAspect="1"/>
          </p:cNvPicPr>
          <p:nvPr/>
        </p:nvPicPr>
        <p:blipFill>
          <a:blip r:embed="rId2"/>
          <a:stretch>
            <a:fillRect/>
          </a:stretch>
        </p:blipFill>
        <p:spPr>
          <a:xfrm>
            <a:off x="14015557" y="1741393"/>
            <a:ext cx="3810301" cy="7826565"/>
          </a:xfrm>
          <a:prstGeom prst="rect">
            <a:avLst/>
          </a:prstGeom>
        </p:spPr>
      </p:pic>
    </p:spTree>
    <p:extLst>
      <p:ext uri="{BB962C8B-B14F-4D97-AF65-F5344CB8AC3E}">
        <p14:creationId xmlns:p14="http://schemas.microsoft.com/office/powerpoint/2010/main" val="16285245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3D48-E7F8-4A5B-15E4-7A0C2EC1F364}"/>
              </a:ext>
            </a:extLst>
          </p:cNvPr>
          <p:cNvSpPr>
            <a:spLocks noGrp="1"/>
          </p:cNvSpPr>
          <p:nvPr>
            <p:ph type="title"/>
          </p:nvPr>
        </p:nvSpPr>
        <p:spPr/>
        <p:txBody>
          <a:bodyPr>
            <a:normAutofit fontScale="90000"/>
          </a:bodyPr>
          <a:lstStyle/>
          <a:p>
            <a:r>
              <a:rPr lang="en-GB"/>
              <a:t>Properties of a file</a:t>
            </a:r>
            <a:endParaRPr lang="en-NL"/>
          </a:p>
        </p:txBody>
      </p:sp>
      <p:sp>
        <p:nvSpPr>
          <p:cNvPr id="3" name="Slide Number Placeholder 2">
            <a:extLst>
              <a:ext uri="{FF2B5EF4-FFF2-40B4-BE49-F238E27FC236}">
                <a16:creationId xmlns:a16="http://schemas.microsoft.com/office/drawing/2014/main" id="{4BB248EF-C831-FE95-27B8-F4FD2873853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124</a:t>
            </a:fld>
            <a:endParaRPr lang="fr-FR" spc="10"/>
          </a:p>
        </p:txBody>
      </p:sp>
      <p:sp>
        <p:nvSpPr>
          <p:cNvPr id="4" name="Text Placeholder 3">
            <a:extLst>
              <a:ext uri="{FF2B5EF4-FFF2-40B4-BE49-F238E27FC236}">
                <a16:creationId xmlns:a16="http://schemas.microsoft.com/office/drawing/2014/main" id="{66F281A2-25BC-51B2-8245-414E2057ED27}"/>
              </a:ext>
            </a:extLst>
          </p:cNvPr>
          <p:cNvSpPr>
            <a:spLocks noGrp="1"/>
          </p:cNvSpPr>
          <p:nvPr>
            <p:ph type="body" sz="quarter" idx="13"/>
          </p:nvPr>
        </p:nvSpPr>
        <p:spPr>
          <a:xfrm>
            <a:off x="1245289" y="5654675"/>
            <a:ext cx="7122097" cy="1184940"/>
          </a:xfrm>
        </p:spPr>
        <p:txBody>
          <a:bodyPr/>
          <a:lstStyle/>
          <a:p>
            <a:pPr marL="0" indent="0">
              <a:buNone/>
            </a:pPr>
            <a:r>
              <a:rPr lang="en-GB" dirty="0"/>
              <a:t>The properties of a file allows to view the general information on this file:</a:t>
            </a:r>
          </a:p>
          <a:p>
            <a:r>
              <a:rPr lang="en-GB" dirty="0"/>
              <a:t>Name and location.</a:t>
            </a:r>
          </a:p>
          <a:p>
            <a:r>
              <a:rPr lang="en-GB" dirty="0"/>
              <a:t>Size, creation and modification date.</a:t>
            </a:r>
          </a:p>
          <a:p>
            <a:r>
              <a:rPr lang="en-GB" dirty="0"/>
              <a:t>Time stamp of the origin of the relative time (when available).</a:t>
            </a:r>
          </a:p>
          <a:p>
            <a:r>
              <a:rPr lang="en-GB" dirty="0"/>
              <a:t>Time period of the data present in the file.</a:t>
            </a:r>
          </a:p>
          <a:p>
            <a:pPr marL="0" indent="0">
              <a:buNone/>
            </a:pPr>
            <a:r>
              <a:rPr lang="en-GB" dirty="0"/>
              <a:t>A label can be used to simplify the view in the application.</a:t>
            </a:r>
          </a:p>
          <a:p>
            <a:endParaRPr lang="en-NL" dirty="0"/>
          </a:p>
        </p:txBody>
      </p:sp>
      <p:pic>
        <p:nvPicPr>
          <p:cNvPr id="9" name="Picture 8">
            <a:extLst>
              <a:ext uri="{FF2B5EF4-FFF2-40B4-BE49-F238E27FC236}">
                <a16:creationId xmlns:a16="http://schemas.microsoft.com/office/drawing/2014/main" id="{117125AC-7E55-647C-4F73-AD2BE6DB3B02}"/>
              </a:ext>
            </a:extLst>
          </p:cNvPr>
          <p:cNvPicPr>
            <a:picLocks noChangeAspect="1"/>
          </p:cNvPicPr>
          <p:nvPr/>
        </p:nvPicPr>
        <p:blipFill>
          <a:blip r:embed="rId2"/>
          <a:stretch>
            <a:fillRect/>
          </a:stretch>
        </p:blipFill>
        <p:spPr>
          <a:xfrm>
            <a:off x="8773968" y="1672127"/>
            <a:ext cx="2400825" cy="2600893"/>
          </a:xfrm>
          <a:prstGeom prst="rect">
            <a:avLst/>
          </a:prstGeom>
        </p:spPr>
      </p:pic>
      <p:pic>
        <p:nvPicPr>
          <p:cNvPr id="11" name="Picture 10">
            <a:extLst>
              <a:ext uri="{FF2B5EF4-FFF2-40B4-BE49-F238E27FC236}">
                <a16:creationId xmlns:a16="http://schemas.microsoft.com/office/drawing/2014/main" id="{7E36E018-FECB-7F26-9F27-4834BF409711}"/>
              </a:ext>
            </a:extLst>
          </p:cNvPr>
          <p:cNvPicPr>
            <a:picLocks noChangeAspect="1"/>
          </p:cNvPicPr>
          <p:nvPr/>
        </p:nvPicPr>
        <p:blipFill>
          <a:blip r:embed="rId3"/>
          <a:stretch>
            <a:fillRect/>
          </a:stretch>
        </p:blipFill>
        <p:spPr>
          <a:xfrm>
            <a:off x="8528724" y="4912735"/>
            <a:ext cx="3090186" cy="4247416"/>
          </a:xfrm>
          <a:prstGeom prst="rect">
            <a:avLst/>
          </a:prstGeom>
        </p:spPr>
      </p:pic>
      <p:pic>
        <p:nvPicPr>
          <p:cNvPr id="13" name="Picture 12">
            <a:extLst>
              <a:ext uri="{FF2B5EF4-FFF2-40B4-BE49-F238E27FC236}">
                <a16:creationId xmlns:a16="http://schemas.microsoft.com/office/drawing/2014/main" id="{BA0EF8ED-E366-483F-49C0-8D2B61C18AA8}"/>
              </a:ext>
            </a:extLst>
          </p:cNvPr>
          <p:cNvPicPr>
            <a:picLocks noChangeAspect="1"/>
          </p:cNvPicPr>
          <p:nvPr/>
        </p:nvPicPr>
        <p:blipFill>
          <a:blip r:embed="rId4"/>
          <a:stretch>
            <a:fillRect/>
          </a:stretch>
        </p:blipFill>
        <p:spPr>
          <a:xfrm>
            <a:off x="11957995" y="1560151"/>
            <a:ext cx="7126562" cy="6449306"/>
          </a:xfrm>
          <a:prstGeom prst="rect">
            <a:avLst/>
          </a:prstGeom>
        </p:spPr>
      </p:pic>
    </p:spTree>
    <p:extLst>
      <p:ext uri="{BB962C8B-B14F-4D97-AF65-F5344CB8AC3E}">
        <p14:creationId xmlns:p14="http://schemas.microsoft.com/office/powerpoint/2010/main" val="33397259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FC39C-62EC-1A02-307D-F76AA9374FDF}"/>
              </a:ext>
            </a:extLst>
          </p:cNvPr>
          <p:cNvSpPr>
            <a:spLocks noGrp="1"/>
          </p:cNvSpPr>
          <p:nvPr>
            <p:ph type="title"/>
          </p:nvPr>
        </p:nvSpPr>
        <p:spPr/>
        <p:txBody>
          <a:bodyPr>
            <a:normAutofit fontScale="90000"/>
          </a:bodyPr>
          <a:lstStyle/>
          <a:p>
            <a:r>
              <a:rPr lang="en-US"/>
              <a:t>File structure description</a:t>
            </a:r>
            <a:endParaRPr lang="en-NL"/>
          </a:p>
        </p:txBody>
      </p:sp>
      <p:sp>
        <p:nvSpPr>
          <p:cNvPr id="3" name="Slide Number Placeholder 2">
            <a:extLst>
              <a:ext uri="{FF2B5EF4-FFF2-40B4-BE49-F238E27FC236}">
                <a16:creationId xmlns:a16="http://schemas.microsoft.com/office/drawing/2014/main" id="{C6B1F1E1-9E50-F429-5A0C-D2D5E7F4019A}"/>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125</a:t>
            </a:fld>
            <a:endParaRPr lang="fr-FR" spc="10"/>
          </a:p>
        </p:txBody>
      </p:sp>
      <p:sp>
        <p:nvSpPr>
          <p:cNvPr id="4" name="Text Placeholder 3">
            <a:extLst>
              <a:ext uri="{FF2B5EF4-FFF2-40B4-BE49-F238E27FC236}">
                <a16:creationId xmlns:a16="http://schemas.microsoft.com/office/drawing/2014/main" id="{E267896B-47CA-701B-C748-9072276EE4E4}"/>
              </a:ext>
            </a:extLst>
          </p:cNvPr>
          <p:cNvSpPr>
            <a:spLocks noGrp="1"/>
          </p:cNvSpPr>
          <p:nvPr>
            <p:ph type="body" sz="quarter" idx="13"/>
          </p:nvPr>
        </p:nvSpPr>
        <p:spPr>
          <a:xfrm>
            <a:off x="1245290" y="5654675"/>
            <a:ext cx="10140870" cy="1184940"/>
          </a:xfrm>
        </p:spPr>
        <p:txBody>
          <a:bodyPr/>
          <a:lstStyle/>
          <a:p>
            <a:r>
              <a:rPr lang="en-GB" dirty="0"/>
              <a:t>In the expert mode, the file properties dialog box contains a tab describing the logical structure of the file.</a:t>
            </a:r>
          </a:p>
          <a:p>
            <a:r>
              <a:rPr lang="en-GB" dirty="0"/>
              <a:t>The name of each channel appears in its raw form.</a:t>
            </a:r>
          </a:p>
          <a:p>
            <a:r>
              <a:rPr lang="en-GB" dirty="0"/>
              <a:t>The fields of each channel are also presented in their raw form.</a:t>
            </a:r>
          </a:p>
          <a:p>
            <a:r>
              <a:rPr lang="en-GB" dirty="0"/>
              <a:t>This information may be useful when writing user defined templates to export data in the text format.</a:t>
            </a:r>
          </a:p>
          <a:p>
            <a:endParaRPr lang="en-NL" dirty="0"/>
          </a:p>
        </p:txBody>
      </p:sp>
      <p:pic>
        <p:nvPicPr>
          <p:cNvPr id="7" name="Picture 6">
            <a:extLst>
              <a:ext uri="{FF2B5EF4-FFF2-40B4-BE49-F238E27FC236}">
                <a16:creationId xmlns:a16="http://schemas.microsoft.com/office/drawing/2014/main" id="{32F252D4-8671-1268-B8EE-325CC01EAE46}"/>
              </a:ext>
            </a:extLst>
          </p:cNvPr>
          <p:cNvPicPr>
            <a:picLocks noChangeAspect="1"/>
          </p:cNvPicPr>
          <p:nvPr/>
        </p:nvPicPr>
        <p:blipFill>
          <a:blip r:embed="rId2"/>
          <a:stretch>
            <a:fillRect/>
          </a:stretch>
        </p:blipFill>
        <p:spPr>
          <a:xfrm>
            <a:off x="11500759" y="2580754"/>
            <a:ext cx="6477511" cy="5835345"/>
          </a:xfrm>
          <a:prstGeom prst="rect">
            <a:avLst/>
          </a:prstGeom>
        </p:spPr>
      </p:pic>
    </p:spTree>
    <p:extLst>
      <p:ext uri="{BB962C8B-B14F-4D97-AF65-F5344CB8AC3E}">
        <p14:creationId xmlns:p14="http://schemas.microsoft.com/office/powerpoint/2010/main" val="1695487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E039D2-20FE-E5C4-1C59-F3A026B1DB2E}"/>
              </a:ext>
            </a:extLst>
          </p:cNvPr>
          <p:cNvPicPr>
            <a:picLocks noChangeAspect="1"/>
          </p:cNvPicPr>
          <p:nvPr/>
        </p:nvPicPr>
        <p:blipFill>
          <a:blip r:embed="rId2"/>
          <a:stretch>
            <a:fillRect/>
          </a:stretch>
        </p:blipFill>
        <p:spPr>
          <a:xfrm>
            <a:off x="9662210" y="2454022"/>
            <a:ext cx="9727150" cy="5192260"/>
          </a:xfrm>
          <a:prstGeom prst="rect">
            <a:avLst/>
          </a:prstGeom>
        </p:spPr>
      </p:pic>
      <p:sp>
        <p:nvSpPr>
          <p:cNvPr id="2" name="Title 1">
            <a:extLst>
              <a:ext uri="{FF2B5EF4-FFF2-40B4-BE49-F238E27FC236}">
                <a16:creationId xmlns:a16="http://schemas.microsoft.com/office/drawing/2014/main" id="{69D409AB-0922-4E79-4FA3-A23954F07316}"/>
              </a:ext>
            </a:extLst>
          </p:cNvPr>
          <p:cNvSpPr>
            <a:spLocks noGrp="1"/>
          </p:cNvSpPr>
          <p:nvPr>
            <p:ph type="title"/>
          </p:nvPr>
        </p:nvSpPr>
        <p:spPr/>
        <p:txBody>
          <a:bodyPr>
            <a:normAutofit fontScale="90000"/>
          </a:bodyPr>
          <a:lstStyle/>
          <a:p>
            <a:r>
              <a:rPr lang="en-GB"/>
              <a:t>Graphical display of data</a:t>
            </a:r>
            <a:endParaRPr lang="en-NL"/>
          </a:p>
        </p:txBody>
      </p:sp>
      <p:sp>
        <p:nvSpPr>
          <p:cNvPr id="3" name="Slide Number Placeholder 2">
            <a:extLst>
              <a:ext uri="{FF2B5EF4-FFF2-40B4-BE49-F238E27FC236}">
                <a16:creationId xmlns:a16="http://schemas.microsoft.com/office/drawing/2014/main" id="{B89050CF-5D65-7940-6AB4-5E0B6228D52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126</a:t>
            </a:fld>
            <a:endParaRPr lang="fr-FR" spc="10"/>
          </a:p>
        </p:txBody>
      </p:sp>
      <p:sp>
        <p:nvSpPr>
          <p:cNvPr id="4" name="Text Placeholder 3">
            <a:extLst>
              <a:ext uri="{FF2B5EF4-FFF2-40B4-BE49-F238E27FC236}">
                <a16:creationId xmlns:a16="http://schemas.microsoft.com/office/drawing/2014/main" id="{D7C21EA1-C28D-F881-DAC0-B934D64AA916}"/>
              </a:ext>
            </a:extLst>
          </p:cNvPr>
          <p:cNvSpPr>
            <a:spLocks noGrp="1"/>
          </p:cNvSpPr>
          <p:nvPr>
            <p:ph type="body" sz="quarter" idx="13"/>
          </p:nvPr>
        </p:nvSpPr>
        <p:spPr>
          <a:xfrm>
            <a:off x="1245289" y="5654675"/>
            <a:ext cx="8069399" cy="1184940"/>
          </a:xfrm>
        </p:spPr>
        <p:txBody>
          <a:bodyPr/>
          <a:lstStyle/>
          <a:p>
            <a:r>
              <a:rPr lang="en-GB" dirty="0"/>
              <a:t>The graphical display of data is carried out by drag and drop a measure of the Variables panel to the central area of the main window.</a:t>
            </a:r>
          </a:p>
          <a:p>
            <a:r>
              <a:rPr lang="en-GB" dirty="0"/>
              <a:t>Click on the variable to display then without releasing the mouse button move the cursor to the central area of the window, then release the button.</a:t>
            </a:r>
          </a:p>
          <a:p>
            <a:r>
              <a:rPr lang="en-GB" dirty="0"/>
              <a:t>During the movement of the cursor the insertion point is represented visually in the central area (insertion between two graphs or inserting into an existing graph).</a:t>
            </a:r>
          </a:p>
          <a:p>
            <a:endParaRPr lang="en-NL" dirty="0"/>
          </a:p>
        </p:txBody>
      </p:sp>
      <p:sp>
        <p:nvSpPr>
          <p:cNvPr id="7" name="Forme libre 7">
            <a:extLst>
              <a:ext uri="{FF2B5EF4-FFF2-40B4-BE49-F238E27FC236}">
                <a16:creationId xmlns:a16="http://schemas.microsoft.com/office/drawing/2014/main" id="{910013D6-1CDD-D280-AB16-A4963A2CC416}"/>
              </a:ext>
            </a:extLst>
          </p:cNvPr>
          <p:cNvSpPr>
            <a:spLocks noChangeArrowheads="1"/>
          </p:cNvSpPr>
          <p:nvPr/>
        </p:nvSpPr>
        <p:spPr bwMode="auto">
          <a:xfrm>
            <a:off x="14625206" y="3825732"/>
            <a:ext cx="3276859" cy="1143090"/>
          </a:xfrm>
          <a:custGeom>
            <a:avLst/>
            <a:gdLst>
              <a:gd name="T0" fmla="*/ 824259 w 1899139"/>
              <a:gd name="T1" fmla="*/ 0 h 756139"/>
              <a:gd name="T2" fmla="*/ 686883 w 1899139"/>
              <a:gd name="T3" fmla="*/ 43948 h 756139"/>
              <a:gd name="T4" fmla="*/ 249950 w 1899139"/>
              <a:gd name="T5" fmla="*/ 28161 h 756139"/>
              <a:gd name="T6" fmla="*/ 0 w 1899139"/>
              <a:gd name="T7" fmla="*/ 73389 h 756139"/>
              <a:gd name="T8" fmla="*/ 0 w 1899139"/>
              <a:gd name="T9" fmla="*/ 73389 h 756139"/>
              <a:gd name="T10" fmla="*/ 0 60000 65536"/>
              <a:gd name="T11" fmla="*/ 0 60000 65536"/>
              <a:gd name="T12" fmla="*/ 0 60000 65536"/>
              <a:gd name="T13" fmla="*/ 0 60000 65536"/>
              <a:gd name="T14" fmla="*/ 0 60000 65536"/>
              <a:gd name="T15" fmla="*/ 0 w 1899139"/>
              <a:gd name="T16" fmla="*/ 0 h 756139"/>
              <a:gd name="T17" fmla="*/ 1899139 w 1899139"/>
              <a:gd name="T18" fmla="*/ 756139 h 756139"/>
            </a:gdLst>
            <a:ahLst/>
            <a:cxnLst>
              <a:cxn ang="T10">
                <a:pos x="T0" y="T1"/>
              </a:cxn>
              <a:cxn ang="T11">
                <a:pos x="T2" y="T3"/>
              </a:cxn>
              <a:cxn ang="T12">
                <a:pos x="T4" y="T5"/>
              </a:cxn>
              <a:cxn ang="T13">
                <a:pos x="T6" y="T7"/>
              </a:cxn>
              <a:cxn ang="T14">
                <a:pos x="T8" y="T9"/>
              </a:cxn>
            </a:cxnLst>
            <a:rect l="T15" t="T16" r="T17" b="T18"/>
            <a:pathLst>
              <a:path w="1899139" h="756139">
                <a:moveTo>
                  <a:pt x="1899139" y="0"/>
                </a:moveTo>
                <a:cubicBezTo>
                  <a:pt x="1851147" y="202223"/>
                  <a:pt x="1803156" y="404446"/>
                  <a:pt x="1582616" y="452804"/>
                </a:cubicBezTo>
                <a:cubicBezTo>
                  <a:pt x="1362076" y="501162"/>
                  <a:pt x="839666" y="239590"/>
                  <a:pt x="575897" y="290146"/>
                </a:cubicBezTo>
                <a:cubicBezTo>
                  <a:pt x="312128" y="340702"/>
                  <a:pt x="0" y="756139"/>
                  <a:pt x="0" y="756139"/>
                </a:cubicBezTo>
              </a:path>
            </a:pathLst>
          </a:custGeom>
          <a:noFill/>
          <a:ln w="38100" algn="ctr">
            <a:solidFill>
              <a:srgbClr val="FF9933"/>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2968"/>
          </a:p>
        </p:txBody>
      </p:sp>
    </p:spTree>
    <p:extLst>
      <p:ext uri="{BB962C8B-B14F-4D97-AF65-F5344CB8AC3E}">
        <p14:creationId xmlns:p14="http://schemas.microsoft.com/office/powerpoint/2010/main" val="7212992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DE526F-756C-1F05-4057-E7F1F74FC217}"/>
              </a:ext>
            </a:extLst>
          </p:cNvPr>
          <p:cNvPicPr>
            <a:picLocks noChangeAspect="1"/>
          </p:cNvPicPr>
          <p:nvPr/>
        </p:nvPicPr>
        <p:blipFill>
          <a:blip r:embed="rId2"/>
          <a:stretch>
            <a:fillRect/>
          </a:stretch>
        </p:blipFill>
        <p:spPr>
          <a:xfrm>
            <a:off x="9671814" y="4054349"/>
            <a:ext cx="10308302" cy="5020772"/>
          </a:xfrm>
          <a:prstGeom prst="rect">
            <a:avLst/>
          </a:prstGeom>
        </p:spPr>
      </p:pic>
      <p:sp>
        <p:nvSpPr>
          <p:cNvPr id="2" name="Title 1">
            <a:extLst>
              <a:ext uri="{FF2B5EF4-FFF2-40B4-BE49-F238E27FC236}">
                <a16:creationId xmlns:a16="http://schemas.microsoft.com/office/drawing/2014/main" id="{C4574451-8143-5981-AB09-14FC3793D1FC}"/>
              </a:ext>
            </a:extLst>
          </p:cNvPr>
          <p:cNvSpPr>
            <a:spLocks noGrp="1"/>
          </p:cNvSpPr>
          <p:nvPr>
            <p:ph type="title"/>
          </p:nvPr>
        </p:nvSpPr>
        <p:spPr/>
        <p:txBody>
          <a:bodyPr>
            <a:normAutofit fontScale="90000"/>
          </a:bodyPr>
          <a:lstStyle/>
          <a:p>
            <a:r>
              <a:rPr lang="en-GB"/>
              <a:t>Organization of graphics</a:t>
            </a:r>
            <a:endParaRPr lang="en-NL"/>
          </a:p>
        </p:txBody>
      </p:sp>
      <p:sp>
        <p:nvSpPr>
          <p:cNvPr id="3" name="Slide Number Placeholder 2">
            <a:extLst>
              <a:ext uri="{FF2B5EF4-FFF2-40B4-BE49-F238E27FC236}">
                <a16:creationId xmlns:a16="http://schemas.microsoft.com/office/drawing/2014/main" id="{B12C8827-5764-9E16-27F9-18E56D601817}"/>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127</a:t>
            </a:fld>
            <a:endParaRPr lang="fr-FR" spc="10"/>
          </a:p>
        </p:txBody>
      </p:sp>
      <p:sp>
        <p:nvSpPr>
          <p:cNvPr id="4" name="Text Placeholder 3">
            <a:extLst>
              <a:ext uri="{FF2B5EF4-FFF2-40B4-BE49-F238E27FC236}">
                <a16:creationId xmlns:a16="http://schemas.microsoft.com/office/drawing/2014/main" id="{CEEC9F4C-E228-C8F4-1FA2-63915939EE65}"/>
              </a:ext>
            </a:extLst>
          </p:cNvPr>
          <p:cNvSpPr>
            <a:spLocks noGrp="1"/>
          </p:cNvSpPr>
          <p:nvPr>
            <p:ph type="body" sz="quarter" idx="13"/>
          </p:nvPr>
        </p:nvSpPr>
        <p:spPr>
          <a:xfrm>
            <a:off x="1245289" y="5654675"/>
            <a:ext cx="7837751" cy="1184940"/>
          </a:xfrm>
        </p:spPr>
        <p:txBody>
          <a:bodyPr/>
          <a:lstStyle/>
          <a:p>
            <a:r>
              <a:rPr lang="en-US" sz="2800" dirty="0"/>
              <a:t>Graphics as well as their contents are stored in the project and re-opened at the next session.</a:t>
            </a:r>
          </a:p>
          <a:p>
            <a:r>
              <a:rPr lang="en-US" sz="2800" dirty="0"/>
              <a:t>It is possible to resize the graphics using the mouse by placing the cursor over the lower edge of the graph.</a:t>
            </a:r>
          </a:p>
          <a:p>
            <a:r>
              <a:rPr lang="en-US" sz="2800" dirty="0"/>
              <a:t>Legend maybe displayed at right, left or hidden using the Graph legends command available in the context menu.</a:t>
            </a:r>
          </a:p>
          <a:p>
            <a:r>
              <a:rPr lang="en-US" sz="2800" dirty="0"/>
              <a:t>The deletion of the active chart (the one with the title bar is blue) is done through the Remove command of the contextual menu.</a:t>
            </a:r>
          </a:p>
          <a:p>
            <a:endParaRPr lang="en-NL" dirty="0"/>
          </a:p>
        </p:txBody>
      </p:sp>
      <p:sp>
        <p:nvSpPr>
          <p:cNvPr id="6" name="Double flèche verticale 5">
            <a:extLst>
              <a:ext uri="{FF2B5EF4-FFF2-40B4-BE49-F238E27FC236}">
                <a16:creationId xmlns:a16="http://schemas.microsoft.com/office/drawing/2014/main" id="{2323D523-DCC4-2BCA-9815-1EF5D4D332DF}"/>
              </a:ext>
            </a:extLst>
          </p:cNvPr>
          <p:cNvSpPr>
            <a:spLocks noChangeArrowheads="1"/>
          </p:cNvSpPr>
          <p:nvPr/>
        </p:nvSpPr>
        <p:spPr bwMode="auto">
          <a:xfrm>
            <a:off x="14990172" y="5419175"/>
            <a:ext cx="327241" cy="481699"/>
          </a:xfrm>
          <a:prstGeom prst="upDownArrow">
            <a:avLst>
              <a:gd name="adj1" fmla="val 50000"/>
              <a:gd name="adj2" fmla="val 49830"/>
            </a:avLst>
          </a:prstGeom>
          <a:solidFill>
            <a:srgbClr val="C00000"/>
          </a:solidFill>
          <a:ln>
            <a:noFill/>
            <a:headEnd/>
            <a:tailEnd/>
          </a:ln>
        </p:spPr>
        <p:style>
          <a:lnRef idx="1">
            <a:schemeClr val="accent2"/>
          </a:lnRef>
          <a:fillRef idx="2">
            <a:schemeClr val="accent2"/>
          </a:fillRef>
          <a:effectRef idx="1">
            <a:schemeClr val="accent2"/>
          </a:effectRef>
          <a:fontRef idx="minor">
            <a:schemeClr val="dk1"/>
          </a:fontRef>
        </p:style>
        <p:txBody>
          <a:bodyPr/>
          <a:lstStyle/>
          <a:p>
            <a:endParaRPr lang="en-US" sz="2968"/>
          </a:p>
        </p:txBody>
      </p:sp>
    </p:spTree>
    <p:extLst>
      <p:ext uri="{BB962C8B-B14F-4D97-AF65-F5344CB8AC3E}">
        <p14:creationId xmlns:p14="http://schemas.microsoft.com/office/powerpoint/2010/main" val="235654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D6ED-2F5C-0BA5-CDBA-FBAD42558CEB}"/>
              </a:ext>
            </a:extLst>
          </p:cNvPr>
          <p:cNvSpPr>
            <a:spLocks noGrp="1"/>
          </p:cNvSpPr>
          <p:nvPr>
            <p:ph type="title"/>
          </p:nvPr>
        </p:nvSpPr>
        <p:spPr/>
        <p:txBody>
          <a:bodyPr>
            <a:normAutofit fontScale="90000"/>
          </a:bodyPr>
          <a:lstStyle/>
          <a:p>
            <a:r>
              <a:rPr lang="en-GB"/>
              <a:t>Management of curves</a:t>
            </a:r>
            <a:endParaRPr lang="en-NL"/>
          </a:p>
        </p:txBody>
      </p:sp>
      <p:sp>
        <p:nvSpPr>
          <p:cNvPr id="3" name="Slide Number Placeholder 2">
            <a:extLst>
              <a:ext uri="{FF2B5EF4-FFF2-40B4-BE49-F238E27FC236}">
                <a16:creationId xmlns:a16="http://schemas.microsoft.com/office/drawing/2014/main" id="{338770A9-3566-222A-501A-930A27487BC3}"/>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128</a:t>
            </a:fld>
            <a:endParaRPr lang="fr-FR" spc="10"/>
          </a:p>
        </p:txBody>
      </p:sp>
      <p:sp>
        <p:nvSpPr>
          <p:cNvPr id="4" name="Text Placeholder 3">
            <a:extLst>
              <a:ext uri="{FF2B5EF4-FFF2-40B4-BE49-F238E27FC236}">
                <a16:creationId xmlns:a16="http://schemas.microsoft.com/office/drawing/2014/main" id="{A49F878C-3F68-D5AA-C9D2-E6D0C866CB1C}"/>
              </a:ext>
            </a:extLst>
          </p:cNvPr>
          <p:cNvSpPr>
            <a:spLocks noGrp="1"/>
          </p:cNvSpPr>
          <p:nvPr>
            <p:ph type="body" sz="quarter" idx="13"/>
          </p:nvPr>
        </p:nvSpPr>
        <p:spPr/>
        <p:txBody>
          <a:bodyPr/>
          <a:lstStyle/>
          <a:p>
            <a:r>
              <a:rPr lang="en-US" sz="2800"/>
              <a:t>It is possible to change the drawing attributes of a curve (color, thickness, markers...) from the pop-up menu toolbar or from the ribbon commands.</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pic>
        <p:nvPicPr>
          <p:cNvPr id="6" name="Picture 5">
            <a:extLst>
              <a:ext uri="{FF2B5EF4-FFF2-40B4-BE49-F238E27FC236}">
                <a16:creationId xmlns:a16="http://schemas.microsoft.com/office/drawing/2014/main" id="{B61D8862-1FF2-AF9F-E7E9-F9DA4CC675FE}"/>
              </a:ext>
            </a:extLst>
          </p:cNvPr>
          <p:cNvPicPr>
            <a:picLocks noChangeAspect="1"/>
          </p:cNvPicPr>
          <p:nvPr/>
        </p:nvPicPr>
        <p:blipFill>
          <a:blip r:embed="rId2"/>
          <a:stretch>
            <a:fillRect/>
          </a:stretch>
        </p:blipFill>
        <p:spPr>
          <a:xfrm>
            <a:off x="2889479" y="3950885"/>
            <a:ext cx="14557380" cy="6983350"/>
          </a:xfrm>
          <a:prstGeom prst="rect">
            <a:avLst/>
          </a:prstGeom>
        </p:spPr>
      </p:pic>
      <p:sp>
        <p:nvSpPr>
          <p:cNvPr id="7" name="ZoneTexte 7">
            <a:extLst>
              <a:ext uri="{FF2B5EF4-FFF2-40B4-BE49-F238E27FC236}">
                <a16:creationId xmlns:a16="http://schemas.microsoft.com/office/drawing/2014/main" id="{1315AD16-D114-7E07-52DD-1C62E921ACEE}"/>
              </a:ext>
            </a:extLst>
          </p:cNvPr>
          <p:cNvSpPr txBox="1"/>
          <p:nvPr/>
        </p:nvSpPr>
        <p:spPr>
          <a:xfrm>
            <a:off x="1221234" y="7389381"/>
            <a:ext cx="3884536" cy="430793"/>
          </a:xfrm>
          <a:prstGeom prst="rect">
            <a:avLst/>
          </a:prstGeom>
          <a:solidFill>
            <a:schemeClr val="bg1"/>
          </a:solidFill>
          <a:ln w="19050">
            <a:solidFill>
              <a:srgbClr val="003478"/>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sz="2199">
                <a:solidFill>
                  <a:srgbClr val="003478"/>
                </a:solidFill>
                <a:latin typeface="DIN-Light" pitchFamily="2" charset="0"/>
              </a:rPr>
              <a:t>To delete a curve</a:t>
            </a:r>
          </a:p>
        </p:txBody>
      </p:sp>
      <p:cxnSp>
        <p:nvCxnSpPr>
          <p:cNvPr id="8" name="Connecteur en angle 10">
            <a:extLst>
              <a:ext uri="{FF2B5EF4-FFF2-40B4-BE49-F238E27FC236}">
                <a16:creationId xmlns:a16="http://schemas.microsoft.com/office/drawing/2014/main" id="{A29064B1-2E88-522D-F1AB-5CFD4DE06B0B}"/>
              </a:ext>
            </a:extLst>
          </p:cNvPr>
          <p:cNvCxnSpPr>
            <a:cxnSpLocks noChangeShapeType="1"/>
            <a:stCxn id="7" idx="3"/>
          </p:cNvCxnSpPr>
          <p:nvPr/>
        </p:nvCxnSpPr>
        <p:spPr bwMode="auto">
          <a:xfrm>
            <a:off x="5105770" y="7604778"/>
            <a:ext cx="4337426" cy="994414"/>
          </a:xfrm>
          <a:prstGeom prst="bentConnector3">
            <a:avLst>
              <a:gd name="adj1" fmla="val 50000"/>
            </a:avLst>
          </a:prstGeom>
          <a:ln w="19050">
            <a:solidFill>
              <a:srgbClr val="003478"/>
            </a:solidFill>
            <a:headEnd/>
            <a:tailEnd type="arrow" w="med" len="med"/>
          </a:ln>
        </p:spPr>
        <p:style>
          <a:lnRef idx="1">
            <a:schemeClr val="accent1"/>
          </a:lnRef>
          <a:fillRef idx="2">
            <a:schemeClr val="accent1"/>
          </a:fillRef>
          <a:effectRef idx="1">
            <a:schemeClr val="accent1"/>
          </a:effectRef>
          <a:fontRef idx="minor">
            <a:schemeClr val="dk1"/>
          </a:fontRef>
        </p:style>
      </p:cxnSp>
      <p:sp>
        <p:nvSpPr>
          <p:cNvPr id="9" name="ZoneTexte 4">
            <a:extLst>
              <a:ext uri="{FF2B5EF4-FFF2-40B4-BE49-F238E27FC236}">
                <a16:creationId xmlns:a16="http://schemas.microsoft.com/office/drawing/2014/main" id="{E451058D-318C-E843-87FC-14762DC34F84}"/>
              </a:ext>
            </a:extLst>
          </p:cNvPr>
          <p:cNvSpPr txBox="1"/>
          <p:nvPr/>
        </p:nvSpPr>
        <p:spPr>
          <a:xfrm>
            <a:off x="2140185" y="4532164"/>
            <a:ext cx="3645122" cy="430793"/>
          </a:xfrm>
          <a:prstGeom prst="rect">
            <a:avLst/>
          </a:prstGeom>
          <a:solidFill>
            <a:schemeClr val="bg1"/>
          </a:solidFill>
          <a:ln w="19050">
            <a:solidFill>
              <a:srgbClr val="003478"/>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sz="2199">
                <a:solidFill>
                  <a:srgbClr val="003478"/>
                </a:solidFill>
                <a:latin typeface="DIN-Light" pitchFamily="2" charset="0"/>
              </a:rPr>
              <a:t>To change drawing attributes</a:t>
            </a:r>
          </a:p>
        </p:txBody>
      </p:sp>
      <p:cxnSp>
        <p:nvCxnSpPr>
          <p:cNvPr id="10" name="Connecteur en angle 10">
            <a:extLst>
              <a:ext uri="{FF2B5EF4-FFF2-40B4-BE49-F238E27FC236}">
                <a16:creationId xmlns:a16="http://schemas.microsoft.com/office/drawing/2014/main" id="{814FC239-6D51-1602-070F-0BA7A1182EB0}"/>
              </a:ext>
            </a:extLst>
          </p:cNvPr>
          <p:cNvCxnSpPr>
            <a:cxnSpLocks noChangeShapeType="1"/>
          </p:cNvCxnSpPr>
          <p:nvPr/>
        </p:nvCxnSpPr>
        <p:spPr bwMode="auto">
          <a:xfrm>
            <a:off x="5860394" y="4740203"/>
            <a:ext cx="4649695" cy="1600322"/>
          </a:xfrm>
          <a:prstGeom prst="bentConnector3">
            <a:avLst>
              <a:gd name="adj1" fmla="val 50000"/>
            </a:avLst>
          </a:prstGeom>
          <a:ln w="19050">
            <a:solidFill>
              <a:srgbClr val="003478"/>
            </a:solidFill>
            <a:headEnd/>
            <a:tailEnd type="arrow" w="med" len="med"/>
          </a:ln>
        </p:spPr>
        <p:style>
          <a:lnRef idx="1">
            <a:schemeClr val="accent1"/>
          </a:lnRef>
          <a:fillRef idx="2">
            <a:schemeClr val="accent1"/>
          </a:fillRef>
          <a:effectRef idx="1">
            <a:schemeClr val="accent1"/>
          </a:effectRef>
          <a:fontRef idx="minor">
            <a:schemeClr val="dk1"/>
          </a:fontRef>
        </p:style>
      </p:cxnSp>
      <p:sp>
        <p:nvSpPr>
          <p:cNvPr id="11" name="ZoneTexte 8">
            <a:extLst>
              <a:ext uri="{FF2B5EF4-FFF2-40B4-BE49-F238E27FC236}">
                <a16:creationId xmlns:a16="http://schemas.microsoft.com/office/drawing/2014/main" id="{2369F22A-1E3C-4599-93A8-04361580C286}"/>
              </a:ext>
            </a:extLst>
          </p:cNvPr>
          <p:cNvSpPr txBox="1"/>
          <p:nvPr/>
        </p:nvSpPr>
        <p:spPr>
          <a:xfrm>
            <a:off x="15404621" y="4717782"/>
            <a:ext cx="4234650" cy="430793"/>
          </a:xfrm>
          <a:prstGeom prst="rect">
            <a:avLst/>
          </a:prstGeom>
          <a:solidFill>
            <a:schemeClr val="bg1"/>
          </a:solidFill>
          <a:ln w="19050">
            <a:solidFill>
              <a:srgbClr val="003478"/>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en-US" sz="2199">
                <a:solidFill>
                  <a:srgbClr val="003478"/>
                </a:solidFill>
                <a:latin typeface="DIN-Light" pitchFamily="2" charset="0"/>
              </a:rPr>
              <a:t>To select a curve</a:t>
            </a:r>
          </a:p>
        </p:txBody>
      </p:sp>
      <p:cxnSp>
        <p:nvCxnSpPr>
          <p:cNvPr id="12" name="Connecteur en angle 10">
            <a:extLst>
              <a:ext uri="{FF2B5EF4-FFF2-40B4-BE49-F238E27FC236}">
                <a16:creationId xmlns:a16="http://schemas.microsoft.com/office/drawing/2014/main" id="{8E63302E-F4A1-577D-2F4B-4ED2569B3606}"/>
              </a:ext>
            </a:extLst>
          </p:cNvPr>
          <p:cNvCxnSpPr>
            <a:cxnSpLocks noChangeShapeType="1"/>
            <a:stCxn id="11" idx="1"/>
          </p:cNvCxnSpPr>
          <p:nvPr/>
        </p:nvCxnSpPr>
        <p:spPr bwMode="auto">
          <a:xfrm rot="10800000" flipV="1">
            <a:off x="14015557" y="4933177"/>
            <a:ext cx="1389064" cy="1147268"/>
          </a:xfrm>
          <a:prstGeom prst="bentConnector3">
            <a:avLst>
              <a:gd name="adj1" fmla="val 50000"/>
            </a:avLst>
          </a:prstGeom>
          <a:ln w="19050">
            <a:solidFill>
              <a:srgbClr val="003478"/>
            </a:solidFill>
            <a:headEnd/>
            <a:tailEnd type="arrow" w="med" len="med"/>
          </a:ln>
        </p:spPr>
        <p:style>
          <a:lnRef idx="1">
            <a:schemeClr val="accent1"/>
          </a:lnRef>
          <a:fillRef idx="2">
            <a:schemeClr val="accent1"/>
          </a:fillRef>
          <a:effectRef idx="1">
            <a:schemeClr val="accent1"/>
          </a:effectRef>
          <a:fontRef idx="minor">
            <a:schemeClr val="dk1"/>
          </a:fontRef>
        </p:style>
      </p:cxnSp>
    </p:spTree>
    <p:extLst>
      <p:ext uri="{BB962C8B-B14F-4D97-AF65-F5344CB8AC3E}">
        <p14:creationId xmlns:p14="http://schemas.microsoft.com/office/powerpoint/2010/main" val="25670887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6BE2AD-F7A1-A97F-864B-7BAF27FF17DA}"/>
              </a:ext>
            </a:extLst>
          </p:cNvPr>
          <p:cNvPicPr>
            <a:picLocks noChangeAspect="1"/>
          </p:cNvPicPr>
          <p:nvPr/>
        </p:nvPicPr>
        <p:blipFill>
          <a:blip r:embed="rId2"/>
          <a:stretch>
            <a:fillRect/>
          </a:stretch>
        </p:blipFill>
        <p:spPr>
          <a:xfrm>
            <a:off x="1829065" y="4970111"/>
            <a:ext cx="11075710" cy="5313152"/>
          </a:xfrm>
          <a:prstGeom prst="rect">
            <a:avLst/>
          </a:prstGeom>
        </p:spPr>
      </p:pic>
      <p:sp>
        <p:nvSpPr>
          <p:cNvPr id="2" name="Title 1">
            <a:extLst>
              <a:ext uri="{FF2B5EF4-FFF2-40B4-BE49-F238E27FC236}">
                <a16:creationId xmlns:a16="http://schemas.microsoft.com/office/drawing/2014/main" id="{DBCF47DE-ABCD-406A-2933-3EB3A7398E7B}"/>
              </a:ext>
            </a:extLst>
          </p:cNvPr>
          <p:cNvSpPr>
            <a:spLocks noGrp="1"/>
          </p:cNvSpPr>
          <p:nvPr>
            <p:ph type="title"/>
          </p:nvPr>
        </p:nvSpPr>
        <p:spPr/>
        <p:txBody>
          <a:bodyPr>
            <a:normAutofit fontScale="90000"/>
          </a:bodyPr>
          <a:lstStyle/>
          <a:p>
            <a:r>
              <a:rPr lang="en-GB"/>
              <a:t>Scale change</a:t>
            </a:r>
            <a:endParaRPr lang="en-NL"/>
          </a:p>
        </p:txBody>
      </p:sp>
      <p:sp>
        <p:nvSpPr>
          <p:cNvPr id="3" name="Slide Number Placeholder 2">
            <a:extLst>
              <a:ext uri="{FF2B5EF4-FFF2-40B4-BE49-F238E27FC236}">
                <a16:creationId xmlns:a16="http://schemas.microsoft.com/office/drawing/2014/main" id="{91D50EDA-B394-DCE7-2D5F-E80C5F70E6EE}"/>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129</a:t>
            </a:fld>
            <a:endParaRPr lang="fr-FR" spc="10"/>
          </a:p>
        </p:txBody>
      </p:sp>
      <p:sp>
        <p:nvSpPr>
          <p:cNvPr id="4" name="Text Placeholder 3">
            <a:extLst>
              <a:ext uri="{FF2B5EF4-FFF2-40B4-BE49-F238E27FC236}">
                <a16:creationId xmlns:a16="http://schemas.microsoft.com/office/drawing/2014/main" id="{539CF640-CFBA-95BE-672A-F5973239A749}"/>
              </a:ext>
            </a:extLst>
          </p:cNvPr>
          <p:cNvSpPr>
            <a:spLocks noGrp="1"/>
          </p:cNvSpPr>
          <p:nvPr>
            <p:ph type="body" sz="quarter" idx="13"/>
          </p:nvPr>
        </p:nvSpPr>
        <p:spPr/>
        <p:txBody>
          <a:bodyPr/>
          <a:lstStyle/>
          <a:p>
            <a:r>
              <a:rPr lang="en-US" sz="2800"/>
              <a:t>The Vertical scale and Horizontal scale contextual menu commands allows to change the scales of a chart to precisely adjust the display over the period to visualize.</a:t>
            </a:r>
          </a:p>
          <a:p>
            <a:r>
              <a:rPr lang="en-US" sz="2800"/>
              <a:t>These settings are stored in the project file.</a:t>
            </a:r>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pic>
        <p:nvPicPr>
          <p:cNvPr id="5" name="Picture 4">
            <a:extLst>
              <a:ext uri="{FF2B5EF4-FFF2-40B4-BE49-F238E27FC236}">
                <a16:creationId xmlns:a16="http://schemas.microsoft.com/office/drawing/2014/main" id="{B06BA603-DBB0-7AC0-25C9-4914BCD97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4775" y="7000417"/>
            <a:ext cx="2184136" cy="18165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D8441668-94A5-5A1F-97ED-478C1B343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4794" y="4488634"/>
            <a:ext cx="2184136" cy="18165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en angle 5">
            <a:extLst>
              <a:ext uri="{FF2B5EF4-FFF2-40B4-BE49-F238E27FC236}">
                <a16:creationId xmlns:a16="http://schemas.microsoft.com/office/drawing/2014/main" id="{530A0347-6C34-1342-5941-E80A6FC95E9A}"/>
              </a:ext>
            </a:extLst>
          </p:cNvPr>
          <p:cNvCxnSpPr>
            <a:cxnSpLocks/>
            <a:endCxn id="6" idx="1"/>
          </p:cNvCxnSpPr>
          <p:nvPr/>
        </p:nvCxnSpPr>
        <p:spPr bwMode="auto">
          <a:xfrm flipV="1">
            <a:off x="7538045" y="5396924"/>
            <a:ext cx="4416749" cy="2511783"/>
          </a:xfrm>
          <a:prstGeom prst="bentConnector3">
            <a:avLst/>
          </a:prstGeom>
          <a:ln w="19050">
            <a:solidFill>
              <a:srgbClr val="003478"/>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8" name="Connecteur en angle 7">
            <a:extLst>
              <a:ext uri="{FF2B5EF4-FFF2-40B4-BE49-F238E27FC236}">
                <a16:creationId xmlns:a16="http://schemas.microsoft.com/office/drawing/2014/main" id="{097C16AD-B3BA-EBF3-0F97-0C9E88C9E1E9}"/>
              </a:ext>
            </a:extLst>
          </p:cNvPr>
          <p:cNvCxnSpPr>
            <a:cxnSpLocks/>
            <a:endCxn id="5" idx="1"/>
          </p:cNvCxnSpPr>
          <p:nvPr/>
        </p:nvCxnSpPr>
        <p:spPr bwMode="auto">
          <a:xfrm flipV="1">
            <a:off x="7538045" y="7908708"/>
            <a:ext cx="5366730" cy="131487"/>
          </a:xfrm>
          <a:prstGeom prst="bentConnector3">
            <a:avLst>
              <a:gd name="adj1" fmla="val 50000"/>
            </a:avLst>
          </a:prstGeom>
          <a:ln w="19050">
            <a:solidFill>
              <a:srgbClr val="003478"/>
            </a:solidFill>
            <a:headEnd type="none" w="med" len="med"/>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1311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3DE8-EFAF-B55D-6D13-C9291329EA44}"/>
              </a:ext>
            </a:extLst>
          </p:cNvPr>
          <p:cNvSpPr>
            <a:spLocks noGrp="1"/>
          </p:cNvSpPr>
          <p:nvPr>
            <p:ph type="title"/>
          </p:nvPr>
        </p:nvSpPr>
        <p:spPr/>
        <p:txBody>
          <a:bodyPr>
            <a:noAutofit/>
          </a:bodyPr>
          <a:lstStyle/>
          <a:p>
            <a:r>
              <a:rPr lang="en-GB" sz="6601"/>
              <a:t>Delph ins advanced subsea</a:t>
            </a:r>
          </a:p>
        </p:txBody>
      </p:sp>
    </p:spTree>
    <p:extLst>
      <p:ext uri="{BB962C8B-B14F-4D97-AF65-F5344CB8AC3E}">
        <p14:creationId xmlns:p14="http://schemas.microsoft.com/office/powerpoint/2010/main" val="34253316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9B8E-6923-F589-D971-8359F5E42A20}"/>
              </a:ext>
            </a:extLst>
          </p:cNvPr>
          <p:cNvSpPr>
            <a:spLocks noGrp="1"/>
          </p:cNvSpPr>
          <p:nvPr>
            <p:ph type="title"/>
          </p:nvPr>
        </p:nvSpPr>
        <p:spPr/>
        <p:txBody>
          <a:bodyPr>
            <a:normAutofit fontScale="90000"/>
          </a:bodyPr>
          <a:lstStyle/>
          <a:p>
            <a:r>
              <a:rPr lang="nl-NL"/>
              <a:t>Plan View</a:t>
            </a:r>
            <a:endParaRPr lang="en-GB"/>
          </a:p>
        </p:txBody>
      </p:sp>
      <p:sp>
        <p:nvSpPr>
          <p:cNvPr id="3" name="Slide Number Placeholder 2">
            <a:extLst>
              <a:ext uri="{FF2B5EF4-FFF2-40B4-BE49-F238E27FC236}">
                <a16:creationId xmlns:a16="http://schemas.microsoft.com/office/drawing/2014/main" id="{BCEC2B95-CB6F-C520-12ED-7E0374E76A6E}"/>
              </a:ext>
            </a:extLst>
          </p:cNvPr>
          <p:cNvSpPr>
            <a:spLocks noGrp="1"/>
          </p:cNvSpPr>
          <p:nvPr>
            <p:ph type="sldNum" sz="quarter" idx="4"/>
          </p:nvPr>
        </p:nvSpPr>
        <p:spPr/>
        <p:txBody>
          <a:bodyPr/>
          <a:lstStyle/>
          <a:p>
            <a:pPr marL="125108">
              <a:spcBef>
                <a:spcPts val="40"/>
              </a:spcBef>
            </a:pPr>
            <a:fld id="{81D60167-4931-47E6-BA6A-407CBD079E47}" type="slidenum">
              <a:rPr lang="fr-FR" spc="10" smtClean="0"/>
              <a:pPr marL="125108">
                <a:spcBef>
                  <a:spcPts val="40"/>
                </a:spcBef>
              </a:pPr>
              <a:t>130</a:t>
            </a:fld>
            <a:endParaRPr lang="fr-FR" spc="10"/>
          </a:p>
        </p:txBody>
      </p:sp>
      <p:sp>
        <p:nvSpPr>
          <p:cNvPr id="4" name="Text Placeholder 3">
            <a:extLst>
              <a:ext uri="{FF2B5EF4-FFF2-40B4-BE49-F238E27FC236}">
                <a16:creationId xmlns:a16="http://schemas.microsoft.com/office/drawing/2014/main" id="{E8FC95DB-A9E2-1D38-4FA1-511EE4C80B81}"/>
              </a:ext>
            </a:extLst>
          </p:cNvPr>
          <p:cNvSpPr>
            <a:spLocks noGrp="1"/>
          </p:cNvSpPr>
          <p:nvPr>
            <p:ph type="body" sz="quarter" idx="4294967295"/>
          </p:nvPr>
        </p:nvSpPr>
        <p:spPr>
          <a:xfrm>
            <a:off x="1245289" y="1973943"/>
            <a:ext cx="18134771" cy="1661257"/>
          </a:xfrm>
        </p:spPr>
        <p:txBody>
          <a:bodyPr/>
          <a:lstStyle/>
          <a:p>
            <a:r>
              <a:rPr lang="en-US"/>
              <a:t>Plan view can display one or several 2D geographical views by using the drag and drop function from the Variables panel to the Plan view.</a:t>
            </a:r>
          </a:p>
        </p:txBody>
      </p:sp>
      <p:pic>
        <p:nvPicPr>
          <p:cNvPr id="6" name="Picture 5" descr="A screenshot of a computer game&#10;&#10;Description automatically generated">
            <a:extLst>
              <a:ext uri="{FF2B5EF4-FFF2-40B4-BE49-F238E27FC236}">
                <a16:creationId xmlns:a16="http://schemas.microsoft.com/office/drawing/2014/main" id="{D85EEC25-7434-398B-ED6B-E028952D4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896" y="3635200"/>
            <a:ext cx="9403895" cy="4038950"/>
          </a:xfrm>
          <a:prstGeom prst="rect">
            <a:avLst/>
          </a:prstGeom>
        </p:spPr>
      </p:pic>
    </p:spTree>
    <p:extLst>
      <p:ext uri="{BB962C8B-B14F-4D97-AF65-F5344CB8AC3E}">
        <p14:creationId xmlns:p14="http://schemas.microsoft.com/office/powerpoint/2010/main" val="15654094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30B6-9EC3-C4AC-40C7-3C07E9E84237}"/>
              </a:ext>
            </a:extLst>
          </p:cNvPr>
          <p:cNvSpPr>
            <a:spLocks noGrp="1"/>
          </p:cNvSpPr>
          <p:nvPr>
            <p:ph type="title"/>
          </p:nvPr>
        </p:nvSpPr>
        <p:spPr/>
        <p:txBody>
          <a:bodyPr>
            <a:normAutofit fontScale="90000"/>
          </a:bodyPr>
          <a:lstStyle/>
          <a:p>
            <a:r>
              <a:rPr lang="nl-NL"/>
              <a:t>Plan View</a:t>
            </a:r>
            <a:endParaRPr lang="en-GB"/>
          </a:p>
        </p:txBody>
      </p:sp>
      <p:sp>
        <p:nvSpPr>
          <p:cNvPr id="3" name="Slide Number Placeholder 2">
            <a:extLst>
              <a:ext uri="{FF2B5EF4-FFF2-40B4-BE49-F238E27FC236}">
                <a16:creationId xmlns:a16="http://schemas.microsoft.com/office/drawing/2014/main" id="{843639B0-DC47-C697-2A17-C8F726BE7BDD}"/>
              </a:ext>
            </a:extLst>
          </p:cNvPr>
          <p:cNvSpPr>
            <a:spLocks noGrp="1"/>
          </p:cNvSpPr>
          <p:nvPr>
            <p:ph type="sldNum" sz="quarter" idx="4"/>
          </p:nvPr>
        </p:nvSpPr>
        <p:spPr/>
        <p:txBody>
          <a:bodyPr/>
          <a:lstStyle/>
          <a:p>
            <a:pPr marL="125108">
              <a:spcBef>
                <a:spcPts val="40"/>
              </a:spcBef>
            </a:pPr>
            <a:fld id="{81D60167-4931-47E6-BA6A-407CBD079E47}" type="slidenum">
              <a:rPr lang="fr-FR" spc="10" smtClean="0"/>
              <a:pPr marL="125108">
                <a:spcBef>
                  <a:spcPts val="40"/>
                </a:spcBef>
              </a:pPr>
              <a:t>131</a:t>
            </a:fld>
            <a:endParaRPr lang="fr-FR" spc="10"/>
          </a:p>
        </p:txBody>
      </p:sp>
      <p:sp>
        <p:nvSpPr>
          <p:cNvPr id="4" name="Text Placeholder 3">
            <a:extLst>
              <a:ext uri="{FF2B5EF4-FFF2-40B4-BE49-F238E27FC236}">
                <a16:creationId xmlns:a16="http://schemas.microsoft.com/office/drawing/2014/main" id="{C0538641-6759-2E48-79BF-B2E2BE23F467}"/>
              </a:ext>
            </a:extLst>
          </p:cNvPr>
          <p:cNvSpPr>
            <a:spLocks noGrp="1"/>
          </p:cNvSpPr>
          <p:nvPr>
            <p:ph type="body" sz="quarter" idx="4294967295"/>
          </p:nvPr>
        </p:nvSpPr>
        <p:spPr>
          <a:xfrm>
            <a:off x="1245289" y="5654675"/>
            <a:ext cx="18134771" cy="1184940"/>
          </a:xfrm>
        </p:spPr>
        <p:txBody>
          <a:bodyPr/>
          <a:lstStyle/>
          <a:p>
            <a:endParaRPr lang="en-GB"/>
          </a:p>
        </p:txBody>
      </p:sp>
      <p:pic>
        <p:nvPicPr>
          <p:cNvPr id="8" name="Picture 7">
            <a:extLst>
              <a:ext uri="{FF2B5EF4-FFF2-40B4-BE49-F238E27FC236}">
                <a16:creationId xmlns:a16="http://schemas.microsoft.com/office/drawing/2014/main" id="{CB356AC9-DECB-30B5-B7AB-FF87907BF18F}"/>
              </a:ext>
            </a:extLst>
          </p:cNvPr>
          <p:cNvPicPr>
            <a:picLocks noChangeAspect="1"/>
          </p:cNvPicPr>
          <p:nvPr/>
        </p:nvPicPr>
        <p:blipFill>
          <a:blip r:embed="rId2"/>
          <a:stretch>
            <a:fillRect/>
          </a:stretch>
        </p:blipFill>
        <p:spPr>
          <a:xfrm>
            <a:off x="3403466" y="2477644"/>
            <a:ext cx="13298756" cy="6354062"/>
          </a:xfrm>
          <a:prstGeom prst="rect">
            <a:avLst/>
          </a:prstGeom>
        </p:spPr>
      </p:pic>
    </p:spTree>
    <p:extLst>
      <p:ext uri="{BB962C8B-B14F-4D97-AF65-F5344CB8AC3E}">
        <p14:creationId xmlns:p14="http://schemas.microsoft.com/office/powerpoint/2010/main" val="28559855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AF99B-D8FD-7AE1-E0FC-454713556F5B}"/>
              </a:ext>
            </a:extLst>
          </p:cNvPr>
          <p:cNvSpPr>
            <a:spLocks noGrp="1"/>
          </p:cNvSpPr>
          <p:nvPr>
            <p:ph type="title"/>
          </p:nvPr>
        </p:nvSpPr>
        <p:spPr/>
        <p:txBody>
          <a:bodyPr>
            <a:normAutofit fontScale="90000"/>
          </a:bodyPr>
          <a:lstStyle/>
          <a:p>
            <a:r>
              <a:rPr lang="en-GB"/>
              <a:t>Management of graphics using the keyboard</a:t>
            </a:r>
            <a:endParaRPr lang="en-NL"/>
          </a:p>
        </p:txBody>
      </p:sp>
      <p:sp>
        <p:nvSpPr>
          <p:cNvPr id="3" name="Slide Number Placeholder 2">
            <a:extLst>
              <a:ext uri="{FF2B5EF4-FFF2-40B4-BE49-F238E27FC236}">
                <a16:creationId xmlns:a16="http://schemas.microsoft.com/office/drawing/2014/main" id="{D807C4FC-A1FB-A3BA-09FC-8FEB14267DE5}"/>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132</a:t>
            </a:fld>
            <a:endParaRPr lang="fr-FR" spc="10"/>
          </a:p>
        </p:txBody>
      </p:sp>
      <p:pic>
        <p:nvPicPr>
          <p:cNvPr id="43" name="Picture 42">
            <a:extLst>
              <a:ext uri="{FF2B5EF4-FFF2-40B4-BE49-F238E27FC236}">
                <a16:creationId xmlns:a16="http://schemas.microsoft.com/office/drawing/2014/main" id="{2C5F55B7-6494-95DD-A348-AFFA0F81A939}"/>
              </a:ext>
            </a:extLst>
          </p:cNvPr>
          <p:cNvPicPr>
            <a:picLocks noChangeAspect="1"/>
          </p:cNvPicPr>
          <p:nvPr/>
        </p:nvPicPr>
        <p:blipFill>
          <a:blip r:embed="rId2"/>
          <a:stretch>
            <a:fillRect/>
          </a:stretch>
        </p:blipFill>
        <p:spPr>
          <a:xfrm>
            <a:off x="1556565" y="2226992"/>
            <a:ext cx="16992558" cy="6855366"/>
          </a:xfrm>
          <a:prstGeom prst="rect">
            <a:avLst/>
          </a:prstGeom>
        </p:spPr>
      </p:pic>
    </p:spTree>
    <p:extLst>
      <p:ext uri="{BB962C8B-B14F-4D97-AF65-F5344CB8AC3E}">
        <p14:creationId xmlns:p14="http://schemas.microsoft.com/office/powerpoint/2010/main" val="31401293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AA611-1CF9-E471-42C1-569B91278247}"/>
              </a:ext>
            </a:extLst>
          </p:cNvPr>
          <p:cNvSpPr>
            <a:spLocks noGrp="1"/>
          </p:cNvSpPr>
          <p:nvPr>
            <p:ph type="title"/>
          </p:nvPr>
        </p:nvSpPr>
        <p:spPr/>
        <p:txBody>
          <a:bodyPr>
            <a:normAutofit fontScale="90000"/>
          </a:bodyPr>
          <a:lstStyle/>
          <a:p>
            <a:r>
              <a:rPr lang="en-GB"/>
              <a:t>Multiple pages of graphics</a:t>
            </a:r>
            <a:endParaRPr lang="en-NL"/>
          </a:p>
        </p:txBody>
      </p:sp>
      <p:sp>
        <p:nvSpPr>
          <p:cNvPr id="3" name="Slide Number Placeholder 2">
            <a:extLst>
              <a:ext uri="{FF2B5EF4-FFF2-40B4-BE49-F238E27FC236}">
                <a16:creationId xmlns:a16="http://schemas.microsoft.com/office/drawing/2014/main" id="{0E756278-D3DA-08C5-CA33-1131559C2024}"/>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133</a:t>
            </a:fld>
            <a:endParaRPr lang="fr-FR" spc="10"/>
          </a:p>
        </p:txBody>
      </p:sp>
      <p:sp>
        <p:nvSpPr>
          <p:cNvPr id="4" name="Text Placeholder 3">
            <a:extLst>
              <a:ext uri="{FF2B5EF4-FFF2-40B4-BE49-F238E27FC236}">
                <a16:creationId xmlns:a16="http://schemas.microsoft.com/office/drawing/2014/main" id="{F9A74F1D-2C8F-22C6-0534-ECBDE191A63E}"/>
              </a:ext>
            </a:extLst>
          </p:cNvPr>
          <p:cNvSpPr>
            <a:spLocks noGrp="1"/>
          </p:cNvSpPr>
          <p:nvPr>
            <p:ph type="body" sz="quarter" idx="13"/>
          </p:nvPr>
        </p:nvSpPr>
        <p:spPr/>
        <p:txBody>
          <a:bodyPr/>
          <a:lstStyle/>
          <a:p>
            <a:r>
              <a:rPr lang="en-GB"/>
              <a:t>Graphics can be organized into multiple pages.</a:t>
            </a:r>
          </a:p>
          <a:p>
            <a:r>
              <a:rPr lang="en-GB"/>
              <a:t>The title of each page can be changed from the ribbon.</a:t>
            </a:r>
          </a:p>
          <a:p>
            <a:r>
              <a:rPr lang="en-GB"/>
              <a:t>It is possible to split multiple pages on the screen.</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pic>
        <p:nvPicPr>
          <p:cNvPr id="7" name="Picture 6">
            <a:extLst>
              <a:ext uri="{FF2B5EF4-FFF2-40B4-BE49-F238E27FC236}">
                <a16:creationId xmlns:a16="http://schemas.microsoft.com/office/drawing/2014/main" id="{4AF2204B-3401-56D4-A517-7121D8B82224}"/>
              </a:ext>
            </a:extLst>
          </p:cNvPr>
          <p:cNvPicPr>
            <a:picLocks noChangeAspect="1"/>
          </p:cNvPicPr>
          <p:nvPr/>
        </p:nvPicPr>
        <p:blipFill>
          <a:blip r:embed="rId2"/>
          <a:stretch>
            <a:fillRect/>
          </a:stretch>
        </p:blipFill>
        <p:spPr>
          <a:xfrm>
            <a:off x="4065270" y="4364300"/>
            <a:ext cx="11975149" cy="6436175"/>
          </a:xfrm>
          <a:prstGeom prst="rect">
            <a:avLst/>
          </a:prstGeom>
        </p:spPr>
      </p:pic>
    </p:spTree>
    <p:extLst>
      <p:ext uri="{BB962C8B-B14F-4D97-AF65-F5344CB8AC3E}">
        <p14:creationId xmlns:p14="http://schemas.microsoft.com/office/powerpoint/2010/main" val="12113642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12315-AB21-0CC6-981D-13AE9860AA28}"/>
              </a:ext>
            </a:extLst>
          </p:cNvPr>
          <p:cNvSpPr>
            <a:spLocks noGrp="1"/>
          </p:cNvSpPr>
          <p:nvPr>
            <p:ph type="title"/>
          </p:nvPr>
        </p:nvSpPr>
        <p:spPr/>
        <p:txBody>
          <a:bodyPr>
            <a:normAutofit fontScale="90000"/>
          </a:bodyPr>
          <a:lstStyle/>
          <a:p>
            <a:r>
              <a:rPr lang="en-GB"/>
              <a:t>Decimation of the data in a graphic</a:t>
            </a:r>
            <a:endParaRPr lang="en-NL"/>
          </a:p>
        </p:txBody>
      </p:sp>
      <p:sp>
        <p:nvSpPr>
          <p:cNvPr id="3" name="Slide Number Placeholder 2">
            <a:extLst>
              <a:ext uri="{FF2B5EF4-FFF2-40B4-BE49-F238E27FC236}">
                <a16:creationId xmlns:a16="http://schemas.microsoft.com/office/drawing/2014/main" id="{FA660196-38A8-8257-A282-5036F3BC7E0A}"/>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134</a:t>
            </a:fld>
            <a:endParaRPr lang="fr-FR" spc="10"/>
          </a:p>
        </p:txBody>
      </p:sp>
      <p:sp>
        <p:nvSpPr>
          <p:cNvPr id="4" name="Text Placeholder 3">
            <a:extLst>
              <a:ext uri="{FF2B5EF4-FFF2-40B4-BE49-F238E27FC236}">
                <a16:creationId xmlns:a16="http://schemas.microsoft.com/office/drawing/2014/main" id="{D7061837-CA36-890E-1C62-FF61D5951D12}"/>
              </a:ext>
            </a:extLst>
          </p:cNvPr>
          <p:cNvSpPr>
            <a:spLocks noGrp="1"/>
          </p:cNvSpPr>
          <p:nvPr>
            <p:ph type="body" sz="quarter" idx="13"/>
          </p:nvPr>
        </p:nvSpPr>
        <p:spPr/>
        <p:txBody>
          <a:bodyPr/>
          <a:lstStyle/>
          <a:p>
            <a:r>
              <a:rPr lang="en-US" sz="2800"/>
              <a:t>When the scale factor is very low regarding the data rate a decimation is performed before display.</a:t>
            </a:r>
          </a:p>
          <a:p>
            <a:r>
              <a:rPr lang="en-US" sz="2800"/>
              <a:t>In this case for each horizontal pixel of the screen are collected the minimum value, maximum value and an indicative value (middle time value).</a:t>
            </a:r>
          </a:p>
          <a:p>
            <a:r>
              <a:rPr lang="en-US" sz="2800"/>
              <a:t>This provides visually the signal envelope (drawn in pastel color) and an indicative value (drawn in more vivid color).</a:t>
            </a:r>
          </a:p>
          <a:p>
            <a:endParaRPr lang="en-GB"/>
          </a:p>
          <a:p>
            <a:endParaRPr lang="en-GB"/>
          </a:p>
          <a:p>
            <a:endParaRPr lang="en-GB"/>
          </a:p>
          <a:p>
            <a:endParaRPr lang="en-GB"/>
          </a:p>
          <a:p>
            <a:endParaRPr lang="en-GB"/>
          </a:p>
          <a:p>
            <a:endParaRPr lang="en-GB"/>
          </a:p>
          <a:p>
            <a:endParaRPr lang="en-GB"/>
          </a:p>
          <a:p>
            <a:endParaRPr lang="en-NL"/>
          </a:p>
        </p:txBody>
      </p:sp>
      <p:grpSp>
        <p:nvGrpSpPr>
          <p:cNvPr id="5" name="Groupe 1">
            <a:extLst>
              <a:ext uri="{FF2B5EF4-FFF2-40B4-BE49-F238E27FC236}">
                <a16:creationId xmlns:a16="http://schemas.microsoft.com/office/drawing/2014/main" id="{86804CDF-530A-9755-7AC7-1227C45F3F47}"/>
              </a:ext>
            </a:extLst>
          </p:cNvPr>
          <p:cNvGrpSpPr/>
          <p:nvPr/>
        </p:nvGrpSpPr>
        <p:grpSpPr>
          <a:xfrm>
            <a:off x="12057337" y="6416735"/>
            <a:ext cx="4754157" cy="3578766"/>
            <a:chOff x="5586413" y="3757613"/>
            <a:chExt cx="2882900" cy="2170147"/>
          </a:xfrm>
        </p:grpSpPr>
        <p:pic>
          <p:nvPicPr>
            <p:cNvPr id="6" name="Picture 3">
              <a:extLst>
                <a:ext uri="{FF2B5EF4-FFF2-40B4-BE49-F238E27FC236}">
                  <a16:creationId xmlns:a16="http://schemas.microsoft.com/office/drawing/2014/main" id="{22FC0427-BD4F-EBE9-9B93-460E1EF78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950" y="4268788"/>
              <a:ext cx="2646363"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B3E54231-F70C-D6D3-3281-F4E05DA7EC6C}"/>
                </a:ext>
              </a:extLst>
            </p:cNvPr>
            <p:cNvSpPr txBox="1">
              <a:spLocks noChangeArrowheads="1"/>
            </p:cNvSpPr>
            <p:nvPr/>
          </p:nvSpPr>
          <p:spPr bwMode="auto">
            <a:xfrm>
              <a:off x="5586413" y="3757613"/>
              <a:ext cx="784704" cy="27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7DA9"/>
                  </a:solidFill>
                  <a:latin typeface="Arial Unicode MS" pitchFamily="34" charset="-128"/>
                  <a:ea typeface="MS PGothic" pitchFamily="34" charset="-128"/>
                </a:defRPr>
              </a:lvl1pPr>
              <a:lvl2pPr marL="742950" indent="-285750" eaLnBrk="0" hangingPunct="0">
                <a:defRPr sz="1400">
                  <a:solidFill>
                    <a:srgbClr val="007DA9"/>
                  </a:solidFill>
                  <a:latin typeface="Arial Unicode MS" pitchFamily="34" charset="-128"/>
                  <a:ea typeface="MS PGothic" pitchFamily="34" charset="-128"/>
                </a:defRPr>
              </a:lvl2pPr>
              <a:lvl3pPr marL="1143000" indent="-228600" eaLnBrk="0" hangingPunct="0">
                <a:defRPr sz="1400">
                  <a:solidFill>
                    <a:srgbClr val="007DA9"/>
                  </a:solidFill>
                  <a:latin typeface="Arial Unicode MS" pitchFamily="34" charset="-128"/>
                  <a:ea typeface="MS PGothic" pitchFamily="34" charset="-128"/>
                </a:defRPr>
              </a:lvl3pPr>
              <a:lvl4pPr marL="1600200" indent="-228600" eaLnBrk="0" hangingPunct="0">
                <a:defRPr sz="1400">
                  <a:solidFill>
                    <a:srgbClr val="007DA9"/>
                  </a:solidFill>
                  <a:latin typeface="Arial Unicode MS" pitchFamily="34" charset="-128"/>
                  <a:ea typeface="MS PGothic" pitchFamily="34" charset="-128"/>
                </a:defRPr>
              </a:lvl4pPr>
              <a:lvl5pPr marL="2057400" indent="-228600" eaLnBrk="0" hangingPunct="0">
                <a:defRPr sz="1400">
                  <a:solidFill>
                    <a:srgbClr val="007DA9"/>
                  </a:solidFill>
                  <a:latin typeface="Arial Unicode MS" pitchFamily="34" charset="-128"/>
                  <a:ea typeface="MS PGothic" pitchFamily="34" charset="-128"/>
                </a:defRPr>
              </a:lvl5pPr>
              <a:lvl6pPr marL="2514600" indent="-228600" eaLnBrk="0" fontAlgn="base" hangingPunct="0">
                <a:spcBef>
                  <a:spcPct val="0"/>
                </a:spcBef>
                <a:spcAft>
                  <a:spcPct val="0"/>
                </a:spcAft>
                <a:defRPr sz="1400">
                  <a:solidFill>
                    <a:srgbClr val="007DA9"/>
                  </a:solidFill>
                  <a:latin typeface="Arial Unicode MS" pitchFamily="34" charset="-128"/>
                  <a:ea typeface="MS PGothic" pitchFamily="34" charset="-128"/>
                </a:defRPr>
              </a:lvl6pPr>
              <a:lvl7pPr marL="2971800" indent="-228600" eaLnBrk="0" fontAlgn="base" hangingPunct="0">
                <a:spcBef>
                  <a:spcPct val="0"/>
                </a:spcBef>
                <a:spcAft>
                  <a:spcPct val="0"/>
                </a:spcAft>
                <a:defRPr sz="1400">
                  <a:solidFill>
                    <a:srgbClr val="007DA9"/>
                  </a:solidFill>
                  <a:latin typeface="Arial Unicode MS" pitchFamily="34" charset="-128"/>
                  <a:ea typeface="MS PGothic" pitchFamily="34" charset="-128"/>
                </a:defRPr>
              </a:lvl7pPr>
              <a:lvl8pPr marL="3429000" indent="-228600" eaLnBrk="0" fontAlgn="base" hangingPunct="0">
                <a:spcBef>
                  <a:spcPct val="0"/>
                </a:spcBef>
                <a:spcAft>
                  <a:spcPct val="0"/>
                </a:spcAft>
                <a:defRPr sz="1400">
                  <a:solidFill>
                    <a:srgbClr val="007DA9"/>
                  </a:solidFill>
                  <a:latin typeface="Arial Unicode MS" pitchFamily="34" charset="-128"/>
                  <a:ea typeface="MS PGothic" pitchFamily="34" charset="-128"/>
                </a:defRPr>
              </a:lvl8pPr>
              <a:lvl9pPr marL="3886200" indent="-228600" eaLnBrk="0" fontAlgn="base" hangingPunct="0">
                <a:spcBef>
                  <a:spcPct val="0"/>
                </a:spcBef>
                <a:spcAft>
                  <a:spcPct val="0"/>
                </a:spcAft>
                <a:defRPr sz="1400">
                  <a:solidFill>
                    <a:srgbClr val="007DA9"/>
                  </a:solidFill>
                  <a:latin typeface="Arial Unicode MS" pitchFamily="34" charset="-128"/>
                  <a:ea typeface="MS PGothic" pitchFamily="34" charset="-128"/>
                </a:defRPr>
              </a:lvl9pPr>
            </a:lstStyle>
            <a:p>
              <a:pPr eaLnBrk="1" hangingPunct="1"/>
              <a:r>
                <a:rPr lang="en-US" sz="2309">
                  <a:solidFill>
                    <a:srgbClr val="003478"/>
                  </a:solidFill>
                  <a:latin typeface="DIN-Light" pitchFamily="2" charset="0"/>
                </a:rPr>
                <a:t>envelope</a:t>
              </a:r>
            </a:p>
          </p:txBody>
        </p:sp>
        <p:cxnSp>
          <p:nvCxnSpPr>
            <p:cNvPr id="8" name="Connecteur droit avec flèche 9">
              <a:extLst>
                <a:ext uri="{FF2B5EF4-FFF2-40B4-BE49-F238E27FC236}">
                  <a16:creationId xmlns:a16="http://schemas.microsoft.com/office/drawing/2014/main" id="{904E63A7-6287-6EF1-8723-2FC4BB1E88BB}"/>
                </a:ext>
              </a:extLst>
            </p:cNvPr>
            <p:cNvCxnSpPr>
              <a:cxnSpLocks noChangeShapeType="1"/>
              <a:stCxn id="7" idx="2"/>
            </p:cNvCxnSpPr>
            <p:nvPr/>
          </p:nvCxnSpPr>
          <p:spPr bwMode="auto">
            <a:xfrm>
              <a:off x="5978765" y="4029110"/>
              <a:ext cx="596660" cy="422240"/>
            </a:xfrm>
            <a:prstGeom prst="straightConnector1">
              <a:avLst/>
            </a:prstGeom>
            <a:noFill/>
            <a:ln w="19050" algn="ctr">
              <a:solidFill>
                <a:srgbClr val="003478"/>
              </a:solidFill>
              <a:round/>
              <a:headEnd/>
              <a:tailEnd type="arrow" w="med" len="med"/>
            </a:ln>
            <a:extLst>
              <a:ext uri="{909E8E84-426E-40DD-AFC4-6F175D3DCCD1}">
                <a14:hiddenFill xmlns:a14="http://schemas.microsoft.com/office/drawing/2010/main">
                  <a:noFill/>
                </a14:hiddenFill>
              </a:ext>
            </a:extLst>
          </p:spPr>
        </p:cxnSp>
        <p:sp>
          <p:nvSpPr>
            <p:cNvPr id="9" name="ZoneTexte 16">
              <a:extLst>
                <a:ext uri="{FF2B5EF4-FFF2-40B4-BE49-F238E27FC236}">
                  <a16:creationId xmlns:a16="http://schemas.microsoft.com/office/drawing/2014/main" id="{923AE7FA-95CD-C62B-578C-70446A1A1765}"/>
                </a:ext>
              </a:extLst>
            </p:cNvPr>
            <p:cNvSpPr txBox="1">
              <a:spLocks noChangeArrowheads="1"/>
            </p:cNvSpPr>
            <p:nvPr/>
          </p:nvSpPr>
          <p:spPr bwMode="auto">
            <a:xfrm>
              <a:off x="5743574" y="5656263"/>
              <a:ext cx="1246466" cy="27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7DA9"/>
                  </a:solidFill>
                  <a:latin typeface="Arial Unicode MS" pitchFamily="34" charset="-128"/>
                  <a:ea typeface="MS PGothic" pitchFamily="34" charset="-128"/>
                </a:defRPr>
              </a:lvl1pPr>
              <a:lvl2pPr marL="742950" indent="-285750" eaLnBrk="0" hangingPunct="0">
                <a:defRPr sz="1400">
                  <a:solidFill>
                    <a:srgbClr val="007DA9"/>
                  </a:solidFill>
                  <a:latin typeface="Arial Unicode MS" pitchFamily="34" charset="-128"/>
                  <a:ea typeface="MS PGothic" pitchFamily="34" charset="-128"/>
                </a:defRPr>
              </a:lvl2pPr>
              <a:lvl3pPr marL="1143000" indent="-228600" eaLnBrk="0" hangingPunct="0">
                <a:defRPr sz="1400">
                  <a:solidFill>
                    <a:srgbClr val="007DA9"/>
                  </a:solidFill>
                  <a:latin typeface="Arial Unicode MS" pitchFamily="34" charset="-128"/>
                  <a:ea typeface="MS PGothic" pitchFamily="34" charset="-128"/>
                </a:defRPr>
              </a:lvl3pPr>
              <a:lvl4pPr marL="1600200" indent="-228600" eaLnBrk="0" hangingPunct="0">
                <a:defRPr sz="1400">
                  <a:solidFill>
                    <a:srgbClr val="007DA9"/>
                  </a:solidFill>
                  <a:latin typeface="Arial Unicode MS" pitchFamily="34" charset="-128"/>
                  <a:ea typeface="MS PGothic" pitchFamily="34" charset="-128"/>
                </a:defRPr>
              </a:lvl4pPr>
              <a:lvl5pPr marL="2057400" indent="-228600" eaLnBrk="0" hangingPunct="0">
                <a:defRPr sz="1400">
                  <a:solidFill>
                    <a:srgbClr val="007DA9"/>
                  </a:solidFill>
                  <a:latin typeface="Arial Unicode MS" pitchFamily="34" charset="-128"/>
                  <a:ea typeface="MS PGothic" pitchFamily="34" charset="-128"/>
                </a:defRPr>
              </a:lvl5pPr>
              <a:lvl6pPr marL="2514600" indent="-228600" eaLnBrk="0" fontAlgn="base" hangingPunct="0">
                <a:spcBef>
                  <a:spcPct val="0"/>
                </a:spcBef>
                <a:spcAft>
                  <a:spcPct val="0"/>
                </a:spcAft>
                <a:defRPr sz="1400">
                  <a:solidFill>
                    <a:srgbClr val="007DA9"/>
                  </a:solidFill>
                  <a:latin typeface="Arial Unicode MS" pitchFamily="34" charset="-128"/>
                  <a:ea typeface="MS PGothic" pitchFamily="34" charset="-128"/>
                </a:defRPr>
              </a:lvl6pPr>
              <a:lvl7pPr marL="2971800" indent="-228600" eaLnBrk="0" fontAlgn="base" hangingPunct="0">
                <a:spcBef>
                  <a:spcPct val="0"/>
                </a:spcBef>
                <a:spcAft>
                  <a:spcPct val="0"/>
                </a:spcAft>
                <a:defRPr sz="1400">
                  <a:solidFill>
                    <a:srgbClr val="007DA9"/>
                  </a:solidFill>
                  <a:latin typeface="Arial Unicode MS" pitchFamily="34" charset="-128"/>
                  <a:ea typeface="MS PGothic" pitchFamily="34" charset="-128"/>
                </a:defRPr>
              </a:lvl7pPr>
              <a:lvl8pPr marL="3429000" indent="-228600" eaLnBrk="0" fontAlgn="base" hangingPunct="0">
                <a:spcBef>
                  <a:spcPct val="0"/>
                </a:spcBef>
                <a:spcAft>
                  <a:spcPct val="0"/>
                </a:spcAft>
                <a:defRPr sz="1400">
                  <a:solidFill>
                    <a:srgbClr val="007DA9"/>
                  </a:solidFill>
                  <a:latin typeface="Arial Unicode MS" pitchFamily="34" charset="-128"/>
                  <a:ea typeface="MS PGothic" pitchFamily="34" charset="-128"/>
                </a:defRPr>
              </a:lvl8pPr>
              <a:lvl9pPr marL="3886200" indent="-228600" eaLnBrk="0" fontAlgn="base" hangingPunct="0">
                <a:spcBef>
                  <a:spcPct val="0"/>
                </a:spcBef>
                <a:spcAft>
                  <a:spcPct val="0"/>
                </a:spcAft>
                <a:defRPr sz="1400">
                  <a:solidFill>
                    <a:srgbClr val="007DA9"/>
                  </a:solidFill>
                  <a:latin typeface="Arial Unicode MS" pitchFamily="34" charset="-128"/>
                  <a:ea typeface="MS PGothic" pitchFamily="34" charset="-128"/>
                </a:defRPr>
              </a:lvl9pPr>
            </a:lstStyle>
            <a:p>
              <a:pPr eaLnBrk="1" hangingPunct="1"/>
              <a:r>
                <a:rPr lang="en-US" sz="2309">
                  <a:solidFill>
                    <a:srgbClr val="003478"/>
                  </a:solidFill>
                  <a:latin typeface="DIN-Light" pitchFamily="2" charset="0"/>
                </a:rPr>
                <a:t>indicative value</a:t>
              </a:r>
            </a:p>
          </p:txBody>
        </p:sp>
        <p:cxnSp>
          <p:nvCxnSpPr>
            <p:cNvPr id="10" name="Connecteur droit avec flèche 17">
              <a:extLst>
                <a:ext uri="{FF2B5EF4-FFF2-40B4-BE49-F238E27FC236}">
                  <a16:creationId xmlns:a16="http://schemas.microsoft.com/office/drawing/2014/main" id="{2421690C-B8A3-17F2-53E0-14B23CF7A06A}"/>
                </a:ext>
              </a:extLst>
            </p:cNvPr>
            <p:cNvCxnSpPr>
              <a:cxnSpLocks noChangeShapeType="1"/>
              <a:stCxn id="9" idx="0"/>
            </p:cNvCxnSpPr>
            <p:nvPr/>
          </p:nvCxnSpPr>
          <p:spPr bwMode="auto">
            <a:xfrm flipV="1">
              <a:off x="6366808" y="4852989"/>
              <a:ext cx="524529" cy="803274"/>
            </a:xfrm>
            <a:prstGeom prst="straightConnector1">
              <a:avLst/>
            </a:prstGeom>
            <a:noFill/>
            <a:ln w="19050" algn="ctr">
              <a:solidFill>
                <a:srgbClr val="003478"/>
              </a:solidFill>
              <a:round/>
              <a:headEnd/>
              <a:tailEnd type="arrow" w="med" len="med"/>
            </a:ln>
            <a:extLst>
              <a:ext uri="{909E8E84-426E-40DD-AFC4-6F175D3DCCD1}">
                <a14:hiddenFill xmlns:a14="http://schemas.microsoft.com/office/drawing/2010/main">
                  <a:noFill/>
                </a14:hiddenFill>
              </a:ext>
            </a:extLst>
          </p:spPr>
        </p:cxnSp>
      </p:grpSp>
      <p:pic>
        <p:nvPicPr>
          <p:cNvPr id="15" name="Picture 14">
            <a:extLst>
              <a:ext uri="{FF2B5EF4-FFF2-40B4-BE49-F238E27FC236}">
                <a16:creationId xmlns:a16="http://schemas.microsoft.com/office/drawing/2014/main" id="{52F0086E-2B33-9C81-B67E-D60E583B22BB}"/>
              </a:ext>
            </a:extLst>
          </p:cNvPr>
          <p:cNvPicPr>
            <a:picLocks noChangeAspect="1"/>
          </p:cNvPicPr>
          <p:nvPr/>
        </p:nvPicPr>
        <p:blipFill>
          <a:blip r:embed="rId3"/>
          <a:stretch>
            <a:fillRect/>
          </a:stretch>
        </p:blipFill>
        <p:spPr>
          <a:xfrm>
            <a:off x="1279765" y="6614056"/>
            <a:ext cx="10138274" cy="1895471"/>
          </a:xfrm>
          <a:prstGeom prst="rect">
            <a:avLst/>
          </a:prstGeom>
        </p:spPr>
      </p:pic>
    </p:spTree>
    <p:extLst>
      <p:ext uri="{BB962C8B-B14F-4D97-AF65-F5344CB8AC3E}">
        <p14:creationId xmlns:p14="http://schemas.microsoft.com/office/powerpoint/2010/main" val="176324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F721-BF48-0579-1D53-FEE2D4336D93}"/>
              </a:ext>
            </a:extLst>
          </p:cNvPr>
          <p:cNvSpPr>
            <a:spLocks noGrp="1"/>
          </p:cNvSpPr>
          <p:nvPr>
            <p:ph type="title"/>
          </p:nvPr>
        </p:nvSpPr>
        <p:spPr/>
        <p:txBody>
          <a:bodyPr>
            <a:normAutofit fontScale="90000"/>
          </a:bodyPr>
          <a:lstStyle/>
          <a:p>
            <a:r>
              <a:rPr lang="en-GB"/>
              <a:t>Display of instantaneous values</a:t>
            </a:r>
            <a:endParaRPr lang="en-NL"/>
          </a:p>
        </p:txBody>
      </p:sp>
      <p:sp>
        <p:nvSpPr>
          <p:cNvPr id="3" name="Slide Number Placeholder 2">
            <a:extLst>
              <a:ext uri="{FF2B5EF4-FFF2-40B4-BE49-F238E27FC236}">
                <a16:creationId xmlns:a16="http://schemas.microsoft.com/office/drawing/2014/main" id="{C967ABD2-B452-127C-5E84-234B0E301076}"/>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135</a:t>
            </a:fld>
            <a:endParaRPr lang="fr-FR" spc="10"/>
          </a:p>
        </p:txBody>
      </p:sp>
      <p:sp>
        <p:nvSpPr>
          <p:cNvPr id="4" name="Text Placeholder 3">
            <a:extLst>
              <a:ext uri="{FF2B5EF4-FFF2-40B4-BE49-F238E27FC236}">
                <a16:creationId xmlns:a16="http://schemas.microsoft.com/office/drawing/2014/main" id="{7842948F-C3D2-9B03-5064-D74F5C6E287A}"/>
              </a:ext>
            </a:extLst>
          </p:cNvPr>
          <p:cNvSpPr>
            <a:spLocks noGrp="1"/>
          </p:cNvSpPr>
          <p:nvPr>
            <p:ph type="body" sz="quarter" idx="13"/>
          </p:nvPr>
        </p:nvSpPr>
        <p:spPr>
          <a:xfrm>
            <a:off x="1245290" y="5654675"/>
            <a:ext cx="9456056" cy="1184940"/>
          </a:xfrm>
        </p:spPr>
        <p:txBody>
          <a:bodyPr/>
          <a:lstStyle/>
          <a:p>
            <a:r>
              <a:rPr lang="en-US" dirty="0"/>
              <a:t>To inspect the value of a given variable at a given time drag and drop this variable from the </a:t>
            </a:r>
            <a:r>
              <a:rPr lang="en-US" i="1" dirty="0"/>
              <a:t>Variables</a:t>
            </a:r>
            <a:r>
              <a:rPr lang="en-US" dirty="0"/>
              <a:t> panel to the </a:t>
            </a:r>
            <a:r>
              <a:rPr lang="en-US" i="1" dirty="0"/>
              <a:t>Instant values</a:t>
            </a:r>
            <a:r>
              <a:rPr lang="en-US" dirty="0"/>
              <a:t> panel.</a:t>
            </a:r>
          </a:p>
          <a:p>
            <a:r>
              <a:rPr lang="en-US" dirty="0"/>
              <a:t>When the cursor moves over the graphics the value of variables at the time pointed by the cursor (red line in the graphics area) is displayed into the </a:t>
            </a:r>
            <a:r>
              <a:rPr lang="en-US" i="1" dirty="0"/>
              <a:t>Instant values</a:t>
            </a:r>
            <a:r>
              <a:rPr lang="en-US" dirty="0"/>
              <a:t> panel.</a:t>
            </a:r>
          </a:p>
          <a:p>
            <a:r>
              <a:rPr lang="en-US" dirty="0"/>
              <a:t>A red circle highlights the data on the chart if the </a:t>
            </a:r>
            <a:r>
              <a:rPr lang="en-US" b="1" dirty="0"/>
              <a:t>Echo instant value</a:t>
            </a:r>
            <a:r>
              <a:rPr lang="en-US" dirty="0"/>
              <a:t> command is enabled.</a:t>
            </a:r>
          </a:p>
          <a:p>
            <a:r>
              <a:rPr lang="en-US" dirty="0"/>
              <a:t>It is possible to modify the timestamp of the cursor by directly modifying the </a:t>
            </a:r>
            <a:r>
              <a:rPr lang="en-US" i="1" dirty="0"/>
              <a:t>Time</a:t>
            </a:r>
            <a:r>
              <a:rPr lang="en-US" dirty="0"/>
              <a:t> value in the </a:t>
            </a:r>
            <a:r>
              <a:rPr lang="en-US" i="1" dirty="0"/>
              <a:t>Instant Values</a:t>
            </a:r>
            <a:r>
              <a:rPr lang="en-US" dirty="0"/>
              <a:t> panel.</a:t>
            </a:r>
          </a:p>
          <a:p>
            <a:endParaRPr lang="en-NL" dirty="0"/>
          </a:p>
        </p:txBody>
      </p:sp>
      <p:pic>
        <p:nvPicPr>
          <p:cNvPr id="8" name="Picture 7">
            <a:extLst>
              <a:ext uri="{FF2B5EF4-FFF2-40B4-BE49-F238E27FC236}">
                <a16:creationId xmlns:a16="http://schemas.microsoft.com/office/drawing/2014/main" id="{B1B43C78-3FC5-5013-39BC-0E5A8ABA5006}"/>
              </a:ext>
            </a:extLst>
          </p:cNvPr>
          <p:cNvPicPr>
            <a:picLocks noChangeAspect="1"/>
          </p:cNvPicPr>
          <p:nvPr/>
        </p:nvPicPr>
        <p:blipFill>
          <a:blip r:embed="rId2"/>
          <a:stretch>
            <a:fillRect/>
          </a:stretch>
        </p:blipFill>
        <p:spPr>
          <a:xfrm>
            <a:off x="10967317" y="2534556"/>
            <a:ext cx="8783970" cy="6240239"/>
          </a:xfrm>
          <a:prstGeom prst="rect">
            <a:avLst/>
          </a:prstGeom>
        </p:spPr>
      </p:pic>
      <p:sp>
        <p:nvSpPr>
          <p:cNvPr id="9" name="Forme libre 7">
            <a:extLst>
              <a:ext uri="{FF2B5EF4-FFF2-40B4-BE49-F238E27FC236}">
                <a16:creationId xmlns:a16="http://schemas.microsoft.com/office/drawing/2014/main" id="{E5DDCF32-D12F-C9DC-ADFF-96DBB5731DE4}"/>
              </a:ext>
            </a:extLst>
          </p:cNvPr>
          <p:cNvSpPr>
            <a:spLocks noChangeArrowheads="1"/>
          </p:cNvSpPr>
          <p:nvPr/>
        </p:nvSpPr>
        <p:spPr bwMode="auto">
          <a:xfrm>
            <a:off x="18015979" y="3744962"/>
            <a:ext cx="848210" cy="3738657"/>
          </a:xfrm>
          <a:custGeom>
            <a:avLst/>
            <a:gdLst>
              <a:gd name="T0" fmla="*/ 68375 w 508372"/>
              <a:gd name="T1" fmla="*/ 0 h 913491"/>
              <a:gd name="T2" fmla="*/ 42736 w 508372"/>
              <a:gd name="T3" fmla="*/ 2788261 h 913491"/>
              <a:gd name="T4" fmla="*/ 324782 w 508372"/>
              <a:gd name="T5" fmla="*/ 5297693 h 913491"/>
              <a:gd name="T6" fmla="*/ 94017 w 508372"/>
              <a:gd name="T7" fmla="*/ 7249492 h 913491"/>
              <a:gd name="T8" fmla="*/ 0 60000 65536"/>
              <a:gd name="T9" fmla="*/ 0 60000 65536"/>
              <a:gd name="T10" fmla="*/ 0 60000 65536"/>
              <a:gd name="T11" fmla="*/ 0 60000 65536"/>
              <a:gd name="T12" fmla="*/ 0 w 508372"/>
              <a:gd name="T13" fmla="*/ 0 h 913491"/>
              <a:gd name="T14" fmla="*/ 508372 w 508372"/>
              <a:gd name="T15" fmla="*/ 913491 h 913491"/>
            </a:gdLst>
            <a:ahLst/>
            <a:cxnLst>
              <a:cxn ang="T8">
                <a:pos x="T0" y="T1"/>
              </a:cxn>
              <a:cxn ang="T9">
                <a:pos x="T2" y="T3"/>
              </a:cxn>
              <a:cxn ang="T10">
                <a:pos x="T4" y="T5"/>
              </a:cxn>
              <a:cxn ang="T11">
                <a:pos x="T6" y="T7"/>
              </a:cxn>
            </a:cxnLst>
            <a:rect l="T12" t="T13" r="T14" b="T15"/>
            <a:pathLst>
              <a:path w="508372" h="913491">
                <a:moveTo>
                  <a:pt x="104281" y="0"/>
                </a:moveTo>
                <a:cubicBezTo>
                  <a:pt x="56289" y="202223"/>
                  <a:pt x="0" y="240085"/>
                  <a:pt x="65176" y="351343"/>
                </a:cubicBezTo>
                <a:cubicBezTo>
                  <a:pt x="130352" y="462601"/>
                  <a:pt x="482302" y="573860"/>
                  <a:pt x="495337" y="667551"/>
                </a:cubicBezTo>
                <a:cubicBezTo>
                  <a:pt x="508372" y="761242"/>
                  <a:pt x="143389" y="913491"/>
                  <a:pt x="143389" y="913491"/>
                </a:cubicBezTo>
              </a:path>
            </a:pathLst>
          </a:custGeom>
          <a:noFill/>
          <a:ln w="38100" algn="ctr">
            <a:solidFill>
              <a:srgbClr val="FF9933"/>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2968"/>
          </a:p>
        </p:txBody>
      </p:sp>
      <p:cxnSp>
        <p:nvCxnSpPr>
          <p:cNvPr id="10" name="Connecteur droit avec flèche 9">
            <a:extLst>
              <a:ext uri="{FF2B5EF4-FFF2-40B4-BE49-F238E27FC236}">
                <a16:creationId xmlns:a16="http://schemas.microsoft.com/office/drawing/2014/main" id="{4DE54A93-EE38-3546-9B50-47FA2907EDB7}"/>
              </a:ext>
            </a:extLst>
          </p:cNvPr>
          <p:cNvCxnSpPr>
            <a:cxnSpLocks noChangeShapeType="1"/>
          </p:cNvCxnSpPr>
          <p:nvPr/>
        </p:nvCxnSpPr>
        <p:spPr bwMode="auto">
          <a:xfrm flipH="1" flipV="1">
            <a:off x="13177291" y="5273645"/>
            <a:ext cx="4572716" cy="2209974"/>
          </a:xfrm>
          <a:prstGeom prst="straightConnector1">
            <a:avLst/>
          </a:prstGeom>
          <a:noFill/>
          <a:ln w="28575" algn="ctr">
            <a:solidFill>
              <a:srgbClr val="99CC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264682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0637-FF22-48D2-643C-F7F7621F6416}"/>
              </a:ext>
            </a:extLst>
          </p:cNvPr>
          <p:cNvSpPr>
            <a:spLocks noGrp="1"/>
          </p:cNvSpPr>
          <p:nvPr>
            <p:ph type="title"/>
          </p:nvPr>
        </p:nvSpPr>
        <p:spPr/>
        <p:txBody>
          <a:bodyPr>
            <a:normAutofit fontScale="90000"/>
          </a:bodyPr>
          <a:lstStyle/>
          <a:p>
            <a:r>
              <a:rPr lang="en-GB"/>
              <a:t>Printing and print preview</a:t>
            </a:r>
            <a:endParaRPr lang="en-NL"/>
          </a:p>
        </p:txBody>
      </p:sp>
      <p:sp>
        <p:nvSpPr>
          <p:cNvPr id="3" name="Slide Number Placeholder 2">
            <a:extLst>
              <a:ext uri="{FF2B5EF4-FFF2-40B4-BE49-F238E27FC236}">
                <a16:creationId xmlns:a16="http://schemas.microsoft.com/office/drawing/2014/main" id="{24B2781A-C1A6-8731-5C92-A8C0F4065122}"/>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136</a:t>
            </a:fld>
            <a:endParaRPr lang="fr-FR" spc="10"/>
          </a:p>
        </p:txBody>
      </p:sp>
      <p:sp>
        <p:nvSpPr>
          <p:cNvPr id="4" name="Text Placeholder 3">
            <a:extLst>
              <a:ext uri="{FF2B5EF4-FFF2-40B4-BE49-F238E27FC236}">
                <a16:creationId xmlns:a16="http://schemas.microsoft.com/office/drawing/2014/main" id="{D82F1BD6-D4BC-1786-0D8B-33FACA0C67CC}"/>
              </a:ext>
            </a:extLst>
          </p:cNvPr>
          <p:cNvSpPr>
            <a:spLocks noGrp="1"/>
          </p:cNvSpPr>
          <p:nvPr>
            <p:ph type="body" sz="quarter" idx="13"/>
          </p:nvPr>
        </p:nvSpPr>
        <p:spPr>
          <a:xfrm>
            <a:off x="1245290" y="5654675"/>
            <a:ext cx="10140870" cy="1184940"/>
          </a:xfrm>
        </p:spPr>
        <p:txBody>
          <a:bodyPr/>
          <a:lstStyle/>
          <a:p>
            <a:r>
              <a:rPr lang="en-US" sz="2800" dirty="0"/>
              <a:t>The graphs appearing in the main display area can be printed on any Windows standard printer.</a:t>
            </a:r>
          </a:p>
          <a:p>
            <a:r>
              <a:rPr lang="en-US" sz="2800" dirty="0"/>
              <a:t>The settings of the printer can be changed using the command Print Setup…</a:t>
            </a:r>
          </a:p>
          <a:p>
            <a:r>
              <a:rPr lang="en-US" sz="2800" dirty="0"/>
              <a:t>Using the command Print Preview, a preview is displayed.</a:t>
            </a:r>
          </a:p>
          <a:p>
            <a:r>
              <a:rPr lang="en-US" sz="2800" dirty="0"/>
              <a:t>To print, use the Print command.</a:t>
            </a:r>
          </a:p>
          <a:p>
            <a:r>
              <a:rPr lang="en-US" sz="2800" dirty="0"/>
              <a:t>These commands are available in the application menu.</a:t>
            </a:r>
          </a:p>
          <a:p>
            <a:r>
              <a:rPr lang="en-US" sz="2800" dirty="0"/>
              <a:t>Multiple pages are printed if the graphs can not fit on a single page.</a:t>
            </a:r>
          </a:p>
          <a:p>
            <a:endParaRPr lang="en-NL" dirty="0"/>
          </a:p>
        </p:txBody>
      </p:sp>
      <p:pic>
        <p:nvPicPr>
          <p:cNvPr id="6" name="Picture 5">
            <a:extLst>
              <a:ext uri="{FF2B5EF4-FFF2-40B4-BE49-F238E27FC236}">
                <a16:creationId xmlns:a16="http://schemas.microsoft.com/office/drawing/2014/main" id="{5DDF5626-5495-36FE-55B7-18AFE61915F7}"/>
              </a:ext>
            </a:extLst>
          </p:cNvPr>
          <p:cNvPicPr>
            <a:picLocks noChangeAspect="1"/>
          </p:cNvPicPr>
          <p:nvPr/>
        </p:nvPicPr>
        <p:blipFill>
          <a:blip r:embed="rId2"/>
          <a:stretch>
            <a:fillRect/>
          </a:stretch>
        </p:blipFill>
        <p:spPr>
          <a:xfrm>
            <a:off x="11119729" y="3216083"/>
            <a:ext cx="8582425" cy="4877185"/>
          </a:xfrm>
          <a:prstGeom prst="rect">
            <a:avLst/>
          </a:prstGeom>
        </p:spPr>
      </p:pic>
    </p:spTree>
    <p:extLst>
      <p:ext uri="{BB962C8B-B14F-4D97-AF65-F5344CB8AC3E}">
        <p14:creationId xmlns:p14="http://schemas.microsoft.com/office/powerpoint/2010/main" val="10323516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52DB-C1C4-E26E-B736-EA9EDDF53D2B}"/>
              </a:ext>
            </a:extLst>
          </p:cNvPr>
          <p:cNvSpPr>
            <a:spLocks noGrp="1"/>
          </p:cNvSpPr>
          <p:nvPr>
            <p:ph type="title"/>
          </p:nvPr>
        </p:nvSpPr>
        <p:spPr/>
        <p:txBody>
          <a:bodyPr>
            <a:normAutofit fontScale="90000"/>
          </a:bodyPr>
          <a:lstStyle/>
          <a:p>
            <a:r>
              <a:rPr lang="en-GB"/>
              <a:t>Copy graph drawing to clipboard</a:t>
            </a:r>
            <a:endParaRPr lang="en-NL"/>
          </a:p>
        </p:txBody>
      </p:sp>
      <p:sp>
        <p:nvSpPr>
          <p:cNvPr id="3" name="Slide Number Placeholder 2">
            <a:extLst>
              <a:ext uri="{FF2B5EF4-FFF2-40B4-BE49-F238E27FC236}">
                <a16:creationId xmlns:a16="http://schemas.microsoft.com/office/drawing/2014/main" id="{8888F6E4-D6EA-B88B-996F-53BA7FD98B4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137</a:t>
            </a:fld>
            <a:endParaRPr lang="fr-FR" spc="10"/>
          </a:p>
        </p:txBody>
      </p:sp>
      <p:sp>
        <p:nvSpPr>
          <p:cNvPr id="4" name="Text Placeholder 3">
            <a:extLst>
              <a:ext uri="{FF2B5EF4-FFF2-40B4-BE49-F238E27FC236}">
                <a16:creationId xmlns:a16="http://schemas.microsoft.com/office/drawing/2014/main" id="{CD0269D8-582E-052A-B137-1AD8AE1FCB15}"/>
              </a:ext>
            </a:extLst>
          </p:cNvPr>
          <p:cNvSpPr>
            <a:spLocks noGrp="1"/>
          </p:cNvSpPr>
          <p:nvPr>
            <p:ph type="body" sz="quarter" idx="4294967295"/>
          </p:nvPr>
        </p:nvSpPr>
        <p:spPr>
          <a:xfrm>
            <a:off x="1245290" y="2769043"/>
            <a:ext cx="8807555" cy="6956299"/>
          </a:xfrm>
        </p:spPr>
        <p:txBody>
          <a:bodyPr/>
          <a:lstStyle/>
          <a:p>
            <a:r>
              <a:rPr lang="en-US" sz="2800"/>
              <a:t>Using the command Copy graph to the clipboard from the contextual menu you can place the drawing of the selected graph into the clipboard and then paste it into any standard Windows application like Microsoft Word or other.</a:t>
            </a:r>
          </a:p>
          <a:p>
            <a:endParaRPr lang="en-US" sz="2800"/>
          </a:p>
          <a:p>
            <a:r>
              <a:rPr lang="en-US" sz="2800"/>
              <a:t>The graph is copied as a vector drawing, so it is possible to resize it into the destination application without any loss of resolution.</a:t>
            </a:r>
          </a:p>
          <a:p>
            <a:endParaRPr lang="en-GB"/>
          </a:p>
          <a:p>
            <a:endParaRPr lang="en-GB"/>
          </a:p>
          <a:p>
            <a:endParaRPr lang="en-GB"/>
          </a:p>
          <a:p>
            <a:endParaRPr lang="en-GB"/>
          </a:p>
          <a:p>
            <a:pPr marL="0" indent="0">
              <a:buNone/>
            </a:pPr>
            <a:endParaRPr lang="en-GB"/>
          </a:p>
        </p:txBody>
      </p:sp>
      <p:pic>
        <p:nvPicPr>
          <p:cNvPr id="5" name="Picture 7">
            <a:extLst>
              <a:ext uri="{FF2B5EF4-FFF2-40B4-BE49-F238E27FC236}">
                <a16:creationId xmlns:a16="http://schemas.microsoft.com/office/drawing/2014/main" id="{CD06C09A-8A24-ECF4-EF69-8E6553C86C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61" t="23250" r="19746" b="8009"/>
          <a:stretch/>
        </p:blipFill>
        <p:spPr bwMode="auto">
          <a:xfrm>
            <a:off x="12491437" y="1463344"/>
            <a:ext cx="5410627" cy="7508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6AD22A9-53A1-415D-7FC9-AD0DF2E984F8}"/>
              </a:ext>
            </a:extLst>
          </p:cNvPr>
          <p:cNvPicPr>
            <a:picLocks noChangeAspect="1"/>
          </p:cNvPicPr>
          <p:nvPr/>
        </p:nvPicPr>
        <p:blipFill>
          <a:blip r:embed="rId3"/>
          <a:stretch>
            <a:fillRect/>
          </a:stretch>
        </p:blipFill>
        <p:spPr>
          <a:xfrm>
            <a:off x="1782973" y="7409528"/>
            <a:ext cx="9193634" cy="3124883"/>
          </a:xfrm>
          <a:prstGeom prst="rect">
            <a:avLst/>
          </a:prstGeom>
        </p:spPr>
      </p:pic>
    </p:spTree>
    <p:extLst>
      <p:ext uri="{BB962C8B-B14F-4D97-AF65-F5344CB8AC3E}">
        <p14:creationId xmlns:p14="http://schemas.microsoft.com/office/powerpoint/2010/main" val="16162370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E9C5-3B3A-10B8-6890-AD9F47457DB1}"/>
              </a:ext>
            </a:extLst>
          </p:cNvPr>
          <p:cNvSpPr>
            <a:spLocks noGrp="1"/>
          </p:cNvSpPr>
          <p:nvPr>
            <p:ph type="title"/>
          </p:nvPr>
        </p:nvSpPr>
        <p:spPr/>
        <p:txBody>
          <a:bodyPr>
            <a:normAutofit fontScale="90000"/>
          </a:bodyPr>
          <a:lstStyle/>
          <a:p>
            <a:r>
              <a:rPr lang="en-GB"/>
              <a:t>Copy graph data to clipboard</a:t>
            </a:r>
            <a:endParaRPr lang="en-NL"/>
          </a:p>
        </p:txBody>
      </p:sp>
      <p:sp>
        <p:nvSpPr>
          <p:cNvPr id="3" name="Slide Number Placeholder 2">
            <a:extLst>
              <a:ext uri="{FF2B5EF4-FFF2-40B4-BE49-F238E27FC236}">
                <a16:creationId xmlns:a16="http://schemas.microsoft.com/office/drawing/2014/main" id="{65D1749B-C6F8-5EBC-A61E-371E829742D9}"/>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138</a:t>
            </a:fld>
            <a:endParaRPr lang="fr-FR" spc="10"/>
          </a:p>
        </p:txBody>
      </p:sp>
      <p:sp>
        <p:nvSpPr>
          <p:cNvPr id="4" name="Text Placeholder 3">
            <a:extLst>
              <a:ext uri="{FF2B5EF4-FFF2-40B4-BE49-F238E27FC236}">
                <a16:creationId xmlns:a16="http://schemas.microsoft.com/office/drawing/2014/main" id="{EA3C4F7A-CD24-9C9A-BAEF-AEE30D3081AE}"/>
              </a:ext>
            </a:extLst>
          </p:cNvPr>
          <p:cNvSpPr>
            <a:spLocks noGrp="1"/>
          </p:cNvSpPr>
          <p:nvPr>
            <p:ph type="body" sz="quarter" idx="13"/>
          </p:nvPr>
        </p:nvSpPr>
        <p:spPr/>
        <p:txBody>
          <a:bodyPr/>
          <a:lstStyle/>
          <a:p>
            <a:r>
              <a:rPr lang="en-US" sz="3518"/>
              <a:t>The command Copy data to clipboard from the contextual menu allows to place the current curve data in the Clipboard of the system to allow the transfer into any Windows application like Microsoft Excel or other.</a:t>
            </a:r>
          </a:p>
          <a:p>
            <a:endParaRPr lang="en-US" sz="3518"/>
          </a:p>
          <a:p>
            <a:r>
              <a:rPr lang="en-US" sz="3518"/>
              <a:t>For each time step the following data are available:</a:t>
            </a:r>
          </a:p>
          <a:p>
            <a:pPr lvl="1"/>
            <a:r>
              <a:rPr lang="en-US" sz="3518"/>
              <a:t>Value at the time stamp (or the closest value)</a:t>
            </a:r>
          </a:p>
          <a:p>
            <a:pPr lvl="1"/>
            <a:r>
              <a:rPr lang="en-US" sz="3518"/>
              <a:t>Number of data displayed in that pixel</a:t>
            </a:r>
          </a:p>
          <a:p>
            <a:pPr lvl="1"/>
            <a:r>
              <a:rPr lang="en-US" sz="3518"/>
              <a:t>Minimum value of the data in the pixel</a:t>
            </a:r>
          </a:p>
          <a:p>
            <a:pPr lvl="1"/>
            <a:r>
              <a:rPr lang="en-US" sz="3518"/>
              <a:t>Maximum value of the data in the pixel</a:t>
            </a:r>
          </a:p>
          <a:p>
            <a:pPr marL="1005301" lvl="1"/>
            <a:endParaRPr lang="en-US" sz="3518"/>
          </a:p>
          <a:p>
            <a:r>
              <a:rPr lang="en-US" sz="3518"/>
              <a:t>The last three columns provides the envelope of the</a:t>
            </a:r>
            <a:br>
              <a:rPr lang="en-US" sz="3518"/>
            </a:br>
            <a:r>
              <a:rPr lang="en-US" sz="3518"/>
              <a:t> signal when the data are sub sampled on the screen.</a:t>
            </a:r>
          </a:p>
          <a:p>
            <a:endParaRPr lang="en-NL"/>
          </a:p>
        </p:txBody>
      </p:sp>
      <p:pic>
        <p:nvPicPr>
          <p:cNvPr id="5" name="Picture 3">
            <a:extLst>
              <a:ext uri="{FF2B5EF4-FFF2-40B4-BE49-F238E27FC236}">
                <a16:creationId xmlns:a16="http://schemas.microsoft.com/office/drawing/2014/main" id="{A7E9E088-3D01-3ABB-34CA-938772EC4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6203" y="3508304"/>
            <a:ext cx="5297283" cy="7162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2129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28CB-63E4-8515-E799-F354C199667A}"/>
              </a:ext>
            </a:extLst>
          </p:cNvPr>
          <p:cNvSpPr>
            <a:spLocks noGrp="1"/>
          </p:cNvSpPr>
          <p:nvPr>
            <p:ph type="title"/>
          </p:nvPr>
        </p:nvSpPr>
        <p:spPr/>
        <p:txBody>
          <a:bodyPr>
            <a:normAutofit fontScale="90000"/>
          </a:bodyPr>
          <a:lstStyle/>
          <a:p>
            <a:r>
              <a:rPr lang="en-GB"/>
              <a:t>Statistics calculation</a:t>
            </a:r>
            <a:endParaRPr lang="en-NL"/>
          </a:p>
        </p:txBody>
      </p:sp>
      <p:sp>
        <p:nvSpPr>
          <p:cNvPr id="3" name="Slide Number Placeholder 2">
            <a:extLst>
              <a:ext uri="{FF2B5EF4-FFF2-40B4-BE49-F238E27FC236}">
                <a16:creationId xmlns:a16="http://schemas.microsoft.com/office/drawing/2014/main" id="{F98EE6C5-C210-BFF9-2E7D-68FD2A0C29A3}"/>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139</a:t>
            </a:fld>
            <a:endParaRPr lang="fr-FR" spc="10"/>
          </a:p>
        </p:txBody>
      </p:sp>
      <p:sp>
        <p:nvSpPr>
          <p:cNvPr id="4" name="Text Placeholder 3">
            <a:extLst>
              <a:ext uri="{FF2B5EF4-FFF2-40B4-BE49-F238E27FC236}">
                <a16:creationId xmlns:a16="http://schemas.microsoft.com/office/drawing/2014/main" id="{7C1DD4B8-DDB7-E81C-FD69-6E7EE154FC3D}"/>
              </a:ext>
            </a:extLst>
          </p:cNvPr>
          <p:cNvSpPr>
            <a:spLocks noGrp="1"/>
          </p:cNvSpPr>
          <p:nvPr>
            <p:ph type="body" sz="quarter" idx="13"/>
          </p:nvPr>
        </p:nvSpPr>
        <p:spPr>
          <a:xfrm>
            <a:off x="1245289" y="5654675"/>
            <a:ext cx="10779697" cy="1184940"/>
          </a:xfrm>
        </p:spPr>
        <p:txBody>
          <a:bodyPr/>
          <a:lstStyle/>
          <a:p>
            <a:r>
              <a:rPr lang="en-US" sz="3518" dirty="0"/>
              <a:t>Use the Statistics tool to collect data from the active curve on a given period selected using the mouse (and then adjusted in the </a:t>
            </a:r>
            <a:r>
              <a:rPr lang="en-US" sz="3518" i="1" dirty="0"/>
              <a:t>Compute statistics</a:t>
            </a:r>
            <a:r>
              <a:rPr lang="en-US" sz="3518" dirty="0"/>
              <a:t> window).</a:t>
            </a:r>
          </a:p>
          <a:p>
            <a:endParaRPr lang="en-US" sz="1500" dirty="0"/>
          </a:p>
          <a:p>
            <a:r>
              <a:rPr lang="en-US" sz="3518" dirty="0"/>
              <a:t>Statistical data are displayed in the </a:t>
            </a:r>
            <a:r>
              <a:rPr lang="en-US" sz="3518" i="1" dirty="0"/>
              <a:t>Statistics</a:t>
            </a:r>
            <a:r>
              <a:rPr lang="en-US" sz="3518" dirty="0"/>
              <a:t> panel and are stored in the project:</a:t>
            </a:r>
          </a:p>
          <a:p>
            <a:pPr lvl="1"/>
            <a:r>
              <a:rPr lang="en-US" sz="3518" dirty="0"/>
              <a:t>Minimum value</a:t>
            </a:r>
          </a:p>
          <a:p>
            <a:pPr lvl="1"/>
            <a:r>
              <a:rPr lang="en-US" sz="3518" dirty="0"/>
              <a:t>Maximum value</a:t>
            </a:r>
          </a:p>
          <a:p>
            <a:pPr lvl="1"/>
            <a:r>
              <a:rPr lang="en-US" sz="3518" dirty="0"/>
              <a:t>Mean value</a:t>
            </a:r>
          </a:p>
          <a:p>
            <a:pPr lvl="1"/>
            <a:r>
              <a:rPr lang="en-US" sz="3518" dirty="0"/>
              <a:t>Median value</a:t>
            </a:r>
          </a:p>
          <a:p>
            <a:pPr lvl="1"/>
            <a:r>
              <a:rPr lang="en-US" sz="3518" dirty="0"/>
              <a:t>Standard deviation</a:t>
            </a:r>
          </a:p>
          <a:p>
            <a:pPr marL="1005301" lvl="1"/>
            <a:endParaRPr lang="en-US" sz="1500" dirty="0"/>
          </a:p>
          <a:p>
            <a:r>
              <a:rPr lang="en-US" sz="3518" dirty="0"/>
              <a:t>Use the Refresh command from the contextual menu to restart the calculation if the data have changed.</a:t>
            </a:r>
          </a:p>
        </p:txBody>
      </p:sp>
      <p:pic>
        <p:nvPicPr>
          <p:cNvPr id="10" name="Picture 9">
            <a:extLst>
              <a:ext uri="{FF2B5EF4-FFF2-40B4-BE49-F238E27FC236}">
                <a16:creationId xmlns:a16="http://schemas.microsoft.com/office/drawing/2014/main" id="{F075A0A4-EE6E-755B-109C-21766C91236E}"/>
              </a:ext>
            </a:extLst>
          </p:cNvPr>
          <p:cNvPicPr>
            <a:picLocks noChangeAspect="1"/>
          </p:cNvPicPr>
          <p:nvPr/>
        </p:nvPicPr>
        <p:blipFill>
          <a:blip r:embed="rId2"/>
          <a:stretch>
            <a:fillRect/>
          </a:stretch>
        </p:blipFill>
        <p:spPr>
          <a:xfrm>
            <a:off x="11440485" y="5283214"/>
            <a:ext cx="7299846" cy="3990655"/>
          </a:xfrm>
          <a:prstGeom prst="rect">
            <a:avLst/>
          </a:prstGeom>
        </p:spPr>
      </p:pic>
      <p:pic>
        <p:nvPicPr>
          <p:cNvPr id="12" name="Picture 11">
            <a:extLst>
              <a:ext uri="{FF2B5EF4-FFF2-40B4-BE49-F238E27FC236}">
                <a16:creationId xmlns:a16="http://schemas.microsoft.com/office/drawing/2014/main" id="{21B652DB-0CA9-3AD3-7171-72333E43C213}"/>
              </a:ext>
            </a:extLst>
          </p:cNvPr>
          <p:cNvPicPr>
            <a:picLocks noChangeAspect="1"/>
          </p:cNvPicPr>
          <p:nvPr/>
        </p:nvPicPr>
        <p:blipFill>
          <a:blip r:embed="rId3"/>
          <a:stretch>
            <a:fillRect/>
          </a:stretch>
        </p:blipFill>
        <p:spPr>
          <a:xfrm>
            <a:off x="13977137" y="2389570"/>
            <a:ext cx="2991503" cy="2858125"/>
          </a:xfrm>
          <a:prstGeom prst="rect">
            <a:avLst/>
          </a:prstGeom>
        </p:spPr>
      </p:pic>
      <p:cxnSp>
        <p:nvCxnSpPr>
          <p:cNvPr id="8" name="Connecteur en angle 16">
            <a:extLst>
              <a:ext uri="{FF2B5EF4-FFF2-40B4-BE49-F238E27FC236}">
                <a16:creationId xmlns:a16="http://schemas.microsoft.com/office/drawing/2014/main" id="{F3986DB5-5538-BD38-0F5F-200C713C3168}"/>
              </a:ext>
            </a:extLst>
          </p:cNvPr>
          <p:cNvCxnSpPr>
            <a:cxnSpLocks/>
          </p:cNvCxnSpPr>
          <p:nvPr/>
        </p:nvCxnSpPr>
        <p:spPr bwMode="auto">
          <a:xfrm rot="16200000" flipH="1">
            <a:off x="15188465" y="5132217"/>
            <a:ext cx="4780599" cy="1293914"/>
          </a:xfrm>
          <a:prstGeom prst="bentConnector3">
            <a:avLst>
              <a:gd name="adj1" fmla="val -54"/>
            </a:avLst>
          </a:prstGeom>
          <a:ln w="19050">
            <a:solidFill>
              <a:srgbClr val="003478"/>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7" name="Connecteur en angle 9">
            <a:extLst>
              <a:ext uri="{FF2B5EF4-FFF2-40B4-BE49-F238E27FC236}">
                <a16:creationId xmlns:a16="http://schemas.microsoft.com/office/drawing/2014/main" id="{C88DECFB-E1F2-01EE-C30C-938C9E03E76F}"/>
              </a:ext>
            </a:extLst>
          </p:cNvPr>
          <p:cNvCxnSpPr>
            <a:cxnSpLocks/>
          </p:cNvCxnSpPr>
          <p:nvPr/>
        </p:nvCxnSpPr>
        <p:spPr bwMode="auto">
          <a:xfrm rot="5400000" flipH="1" flipV="1">
            <a:off x="13084064" y="4461578"/>
            <a:ext cx="3404251" cy="608436"/>
          </a:xfrm>
          <a:prstGeom prst="bentConnector3">
            <a:avLst>
              <a:gd name="adj1" fmla="val -144"/>
            </a:avLst>
          </a:prstGeom>
          <a:ln w="19050">
            <a:solidFill>
              <a:srgbClr val="003478"/>
            </a:solidFill>
            <a:headEnd type="none" w="med" len="med"/>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774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3D0D-4DFC-7C86-B021-D968A45422CC}"/>
              </a:ext>
            </a:extLst>
          </p:cNvPr>
          <p:cNvSpPr>
            <a:spLocks noGrp="1"/>
          </p:cNvSpPr>
          <p:nvPr>
            <p:ph type="title"/>
          </p:nvPr>
        </p:nvSpPr>
        <p:spPr/>
        <p:txBody>
          <a:bodyPr>
            <a:normAutofit fontScale="90000"/>
          </a:bodyPr>
          <a:lstStyle/>
          <a:p>
            <a:r>
              <a:rPr lang="en-GB"/>
              <a:t>Introduction</a:t>
            </a:r>
          </a:p>
        </p:txBody>
      </p:sp>
      <p:sp>
        <p:nvSpPr>
          <p:cNvPr id="3" name="Slide Number Placeholder 2">
            <a:extLst>
              <a:ext uri="{FF2B5EF4-FFF2-40B4-BE49-F238E27FC236}">
                <a16:creationId xmlns:a16="http://schemas.microsoft.com/office/drawing/2014/main" id="{967C3E49-FAF1-89E6-D30A-BC1F23C01C64}"/>
              </a:ext>
            </a:extLst>
          </p:cNvPr>
          <p:cNvSpPr>
            <a:spLocks noGrp="1"/>
          </p:cNvSpPr>
          <p:nvPr>
            <p:ph type="sldNum" sz="quarter" idx="4294967295"/>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14</a:t>
            </a:fld>
            <a:endParaRPr lang="fr-FR" spc="10"/>
          </a:p>
        </p:txBody>
      </p:sp>
      <p:sp>
        <p:nvSpPr>
          <p:cNvPr id="4" name="Text Placeholder 3">
            <a:extLst>
              <a:ext uri="{FF2B5EF4-FFF2-40B4-BE49-F238E27FC236}">
                <a16:creationId xmlns:a16="http://schemas.microsoft.com/office/drawing/2014/main" id="{52DF393F-01C8-AECB-88AF-4820DBCCC5DA}"/>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7808855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2E35-E8C2-846E-8930-CC886C9E3E5D}"/>
              </a:ext>
            </a:extLst>
          </p:cNvPr>
          <p:cNvSpPr>
            <a:spLocks noGrp="1"/>
          </p:cNvSpPr>
          <p:nvPr>
            <p:ph type="title"/>
          </p:nvPr>
        </p:nvSpPr>
        <p:spPr/>
        <p:txBody>
          <a:bodyPr>
            <a:normAutofit fontScale="90000"/>
          </a:bodyPr>
          <a:lstStyle/>
          <a:p>
            <a:r>
              <a:rPr lang="en-GB"/>
              <a:t>Details of a statistic</a:t>
            </a:r>
            <a:endParaRPr lang="en-NL"/>
          </a:p>
        </p:txBody>
      </p:sp>
      <p:sp>
        <p:nvSpPr>
          <p:cNvPr id="3" name="Slide Number Placeholder 2">
            <a:extLst>
              <a:ext uri="{FF2B5EF4-FFF2-40B4-BE49-F238E27FC236}">
                <a16:creationId xmlns:a16="http://schemas.microsoft.com/office/drawing/2014/main" id="{3D98D12A-1F84-579E-9395-A9923BFF198B}"/>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140</a:t>
            </a:fld>
            <a:endParaRPr lang="fr-FR" spc="10"/>
          </a:p>
        </p:txBody>
      </p:sp>
      <p:sp>
        <p:nvSpPr>
          <p:cNvPr id="4" name="Text Placeholder 3">
            <a:extLst>
              <a:ext uri="{FF2B5EF4-FFF2-40B4-BE49-F238E27FC236}">
                <a16:creationId xmlns:a16="http://schemas.microsoft.com/office/drawing/2014/main" id="{D5ECEF81-571D-9DC4-6083-886434594F68}"/>
              </a:ext>
            </a:extLst>
          </p:cNvPr>
          <p:cNvSpPr>
            <a:spLocks noGrp="1"/>
          </p:cNvSpPr>
          <p:nvPr>
            <p:ph type="body" sz="quarter" idx="13"/>
          </p:nvPr>
        </p:nvSpPr>
        <p:spPr>
          <a:xfrm>
            <a:off x="1245290" y="5654675"/>
            <a:ext cx="10942536" cy="1184940"/>
          </a:xfrm>
        </p:spPr>
        <p:txBody>
          <a:bodyPr/>
          <a:lstStyle/>
          <a:p>
            <a:pPr algn="just"/>
            <a:r>
              <a:rPr lang="en-US" sz="2800" dirty="0"/>
              <a:t>The detail of a statistic can be displayed in a window. There is the information used to calculate the data (file, channel, period), the statistics on the whole population as well as statistics on the population reduced to 50% x 3 (to remove the outliers).</a:t>
            </a:r>
          </a:p>
          <a:p>
            <a:pPr algn="just"/>
            <a:endParaRPr lang="en-US" sz="2800" dirty="0"/>
          </a:p>
          <a:p>
            <a:pPr algn="just"/>
            <a:endParaRPr lang="en-US" sz="2800" dirty="0"/>
          </a:p>
          <a:p>
            <a:pPr algn="just"/>
            <a:r>
              <a:rPr lang="en-US" sz="2800" dirty="0"/>
              <a:t>The second tab of the window shows the distribution of data.</a:t>
            </a:r>
          </a:p>
          <a:p>
            <a:endParaRPr lang="en-NL" dirty="0"/>
          </a:p>
        </p:txBody>
      </p:sp>
      <p:pic>
        <p:nvPicPr>
          <p:cNvPr id="8" name="Picture 7">
            <a:extLst>
              <a:ext uri="{FF2B5EF4-FFF2-40B4-BE49-F238E27FC236}">
                <a16:creationId xmlns:a16="http://schemas.microsoft.com/office/drawing/2014/main" id="{C15CE3FB-7086-BAC7-B294-48AC67AE8FE1}"/>
              </a:ext>
            </a:extLst>
          </p:cNvPr>
          <p:cNvPicPr>
            <a:picLocks noChangeAspect="1"/>
          </p:cNvPicPr>
          <p:nvPr/>
        </p:nvPicPr>
        <p:blipFill>
          <a:blip r:embed="rId2"/>
          <a:stretch>
            <a:fillRect/>
          </a:stretch>
        </p:blipFill>
        <p:spPr>
          <a:xfrm>
            <a:off x="12646056" y="976262"/>
            <a:ext cx="5258949" cy="4954082"/>
          </a:xfrm>
          <a:prstGeom prst="rect">
            <a:avLst/>
          </a:prstGeom>
        </p:spPr>
      </p:pic>
      <p:pic>
        <p:nvPicPr>
          <p:cNvPr id="10" name="Picture 9">
            <a:extLst>
              <a:ext uri="{FF2B5EF4-FFF2-40B4-BE49-F238E27FC236}">
                <a16:creationId xmlns:a16="http://schemas.microsoft.com/office/drawing/2014/main" id="{093F7EA3-21D5-46E1-0F07-396543820DF6}"/>
              </a:ext>
            </a:extLst>
          </p:cNvPr>
          <p:cNvPicPr>
            <a:picLocks noChangeAspect="1"/>
          </p:cNvPicPr>
          <p:nvPr/>
        </p:nvPicPr>
        <p:blipFill>
          <a:blip r:embed="rId3"/>
          <a:stretch>
            <a:fillRect/>
          </a:stretch>
        </p:blipFill>
        <p:spPr>
          <a:xfrm>
            <a:off x="12671441" y="6247192"/>
            <a:ext cx="5258949" cy="4954082"/>
          </a:xfrm>
          <a:prstGeom prst="rect">
            <a:avLst/>
          </a:prstGeom>
        </p:spPr>
      </p:pic>
    </p:spTree>
    <p:extLst>
      <p:ext uri="{BB962C8B-B14F-4D97-AF65-F5344CB8AC3E}">
        <p14:creationId xmlns:p14="http://schemas.microsoft.com/office/powerpoint/2010/main" val="375603406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780C-5BEE-C82A-0D6D-7C9A7A429641}"/>
              </a:ext>
            </a:extLst>
          </p:cNvPr>
          <p:cNvSpPr>
            <a:spLocks noGrp="1"/>
          </p:cNvSpPr>
          <p:nvPr>
            <p:ph type="title"/>
          </p:nvPr>
        </p:nvSpPr>
        <p:spPr/>
        <p:txBody>
          <a:bodyPr>
            <a:normAutofit fontScale="90000"/>
          </a:bodyPr>
          <a:lstStyle/>
          <a:p>
            <a:r>
              <a:rPr lang="en-GB"/>
              <a:t>Trajectory separation calculation</a:t>
            </a:r>
            <a:endParaRPr lang="en-NL"/>
          </a:p>
        </p:txBody>
      </p:sp>
      <p:sp>
        <p:nvSpPr>
          <p:cNvPr id="3" name="Slide Number Placeholder 2">
            <a:extLst>
              <a:ext uri="{FF2B5EF4-FFF2-40B4-BE49-F238E27FC236}">
                <a16:creationId xmlns:a16="http://schemas.microsoft.com/office/drawing/2014/main" id="{ED16C5C8-90A8-C44A-5204-09A5B6993CE8}"/>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141</a:t>
            </a:fld>
            <a:endParaRPr lang="fr-FR" spc="10"/>
          </a:p>
        </p:txBody>
      </p:sp>
      <p:sp>
        <p:nvSpPr>
          <p:cNvPr id="4" name="Text Placeholder 3">
            <a:extLst>
              <a:ext uri="{FF2B5EF4-FFF2-40B4-BE49-F238E27FC236}">
                <a16:creationId xmlns:a16="http://schemas.microsoft.com/office/drawing/2014/main" id="{0E7F6BFD-591A-86D2-95AE-B449E82E90BD}"/>
              </a:ext>
            </a:extLst>
          </p:cNvPr>
          <p:cNvSpPr>
            <a:spLocks noGrp="1"/>
          </p:cNvSpPr>
          <p:nvPr>
            <p:ph type="body" sz="quarter" idx="13"/>
          </p:nvPr>
        </p:nvSpPr>
        <p:spPr/>
        <p:txBody>
          <a:bodyPr/>
          <a:lstStyle/>
          <a:p>
            <a:pPr marL="0" indent="0">
              <a:buNone/>
            </a:pPr>
            <a:r>
              <a:rPr lang="en-GB" dirty="0"/>
              <a:t>This function allows to calculate the separation between two trajectories based on elapsed time, i.e. the distance point to point over the time.</a:t>
            </a:r>
          </a:p>
          <a:p>
            <a:pPr marL="0" indent="0">
              <a:buNone/>
            </a:pPr>
            <a:r>
              <a:rPr lang="en-GB" dirty="0"/>
              <a:t>The result of the calculation produces:</a:t>
            </a:r>
          </a:p>
          <a:p>
            <a:r>
              <a:rPr lang="en-GB" dirty="0"/>
              <a:t>The distances in the geographic coordinate system (East, North, vertical)</a:t>
            </a:r>
          </a:p>
          <a:p>
            <a:r>
              <a:rPr lang="en-GB" dirty="0"/>
              <a:t>The distance in the horizontal plane (2D)</a:t>
            </a:r>
          </a:p>
          <a:p>
            <a:r>
              <a:rPr lang="en-GB" dirty="0"/>
              <a:t>The 3D distance</a:t>
            </a:r>
          </a:p>
          <a:p>
            <a:endParaRPr lang="en-GB" dirty="0"/>
          </a:p>
          <a:p>
            <a:endParaRPr lang="en-GB" dirty="0"/>
          </a:p>
          <a:p>
            <a:pPr marL="0" indent="0">
              <a:buNone/>
            </a:pPr>
            <a:r>
              <a:rPr lang="en-GB" dirty="0"/>
              <a:t>The data are saved in an </a:t>
            </a:r>
            <a:r>
              <a:rPr lang="en-GB" dirty="0" err="1"/>
              <a:t>Xpf</a:t>
            </a:r>
            <a:r>
              <a:rPr lang="en-GB" dirty="0"/>
              <a:t> file whose name is proposed automatically on the basis of the name of the project file (My project-diff-01.xpf).</a:t>
            </a:r>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NL" dirty="0"/>
          </a:p>
        </p:txBody>
      </p:sp>
      <p:grpSp>
        <p:nvGrpSpPr>
          <p:cNvPr id="5" name="Groupe 13">
            <a:extLst>
              <a:ext uri="{FF2B5EF4-FFF2-40B4-BE49-F238E27FC236}">
                <a16:creationId xmlns:a16="http://schemas.microsoft.com/office/drawing/2014/main" id="{64FDDF5B-F03C-B538-722E-921E5E6EBB6D}"/>
              </a:ext>
            </a:extLst>
          </p:cNvPr>
          <p:cNvGrpSpPr/>
          <p:nvPr/>
        </p:nvGrpSpPr>
        <p:grpSpPr>
          <a:xfrm rot="578356">
            <a:off x="14131557" y="1088725"/>
            <a:ext cx="4016357" cy="3544624"/>
            <a:chOff x="533400" y="1552575"/>
            <a:chExt cx="2133600" cy="1971675"/>
          </a:xfrm>
        </p:grpSpPr>
        <p:sp>
          <p:nvSpPr>
            <p:cNvPr id="6" name="Forme libre 14">
              <a:extLst>
                <a:ext uri="{FF2B5EF4-FFF2-40B4-BE49-F238E27FC236}">
                  <a16:creationId xmlns:a16="http://schemas.microsoft.com/office/drawing/2014/main" id="{849613BB-8371-6C11-451D-50818CA9A294}"/>
                </a:ext>
              </a:extLst>
            </p:cNvPr>
            <p:cNvSpPr/>
            <p:nvPr/>
          </p:nvSpPr>
          <p:spPr bwMode="auto">
            <a:xfrm>
              <a:off x="533400" y="1552575"/>
              <a:ext cx="2133600" cy="1971675"/>
            </a:xfrm>
            <a:custGeom>
              <a:avLst/>
              <a:gdLst>
                <a:gd name="connsiteX0" fmla="*/ 0 w 2133600"/>
                <a:gd name="connsiteY0" fmla="*/ 1971675 h 1971675"/>
                <a:gd name="connsiteX1" fmla="*/ 409575 w 2133600"/>
                <a:gd name="connsiteY1" fmla="*/ 1114425 h 1971675"/>
                <a:gd name="connsiteX2" fmla="*/ 1590675 w 2133600"/>
                <a:gd name="connsiteY2" fmla="*/ 685800 h 1971675"/>
                <a:gd name="connsiteX3" fmla="*/ 2133600 w 2133600"/>
                <a:gd name="connsiteY3" fmla="*/ 0 h 1971675"/>
                <a:gd name="connsiteX4" fmla="*/ 2133600 w 2133600"/>
                <a:gd name="connsiteY4" fmla="*/ 0 h 197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1971675">
                  <a:moveTo>
                    <a:pt x="0" y="1971675"/>
                  </a:moveTo>
                  <a:cubicBezTo>
                    <a:pt x="72231" y="1650206"/>
                    <a:pt x="144463" y="1328737"/>
                    <a:pt x="409575" y="1114425"/>
                  </a:cubicBezTo>
                  <a:cubicBezTo>
                    <a:pt x="674687" y="900113"/>
                    <a:pt x="1303338" y="871537"/>
                    <a:pt x="1590675" y="685800"/>
                  </a:cubicBezTo>
                  <a:cubicBezTo>
                    <a:pt x="1878012" y="500063"/>
                    <a:pt x="2133600" y="0"/>
                    <a:pt x="2133600" y="0"/>
                  </a:cubicBezTo>
                  <a:lnTo>
                    <a:pt x="2133600" y="0"/>
                  </a:lnTo>
                </a:path>
              </a:pathLst>
            </a:custGeom>
            <a:noFill/>
            <a:ln>
              <a:solidFill>
                <a:srgbClr val="FFC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
          <p:nvSpPr>
            <p:cNvPr id="7" name="Ellipse 15">
              <a:extLst>
                <a:ext uri="{FF2B5EF4-FFF2-40B4-BE49-F238E27FC236}">
                  <a16:creationId xmlns:a16="http://schemas.microsoft.com/office/drawing/2014/main" id="{10F5901A-30EE-B00F-1E22-88BDE53D9367}"/>
                </a:ext>
              </a:extLst>
            </p:cNvPr>
            <p:cNvSpPr/>
            <p:nvPr/>
          </p:nvSpPr>
          <p:spPr bwMode="auto">
            <a:xfrm>
              <a:off x="547167" y="3293939"/>
              <a:ext cx="72008" cy="72008"/>
            </a:xfrm>
            <a:prstGeom prst="ellipse">
              <a:avLst/>
            </a:prstGeom>
            <a:solidFill>
              <a:srgbClr val="C00000"/>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
          <p:nvSpPr>
            <p:cNvPr id="8" name="Ellipse 16">
              <a:extLst>
                <a:ext uri="{FF2B5EF4-FFF2-40B4-BE49-F238E27FC236}">
                  <a16:creationId xmlns:a16="http://schemas.microsoft.com/office/drawing/2014/main" id="{0FBB83FD-B568-8949-5B59-03AFEF7A43F3}"/>
                </a:ext>
              </a:extLst>
            </p:cNvPr>
            <p:cNvSpPr/>
            <p:nvPr/>
          </p:nvSpPr>
          <p:spPr bwMode="auto">
            <a:xfrm>
              <a:off x="675754" y="2917702"/>
              <a:ext cx="72008" cy="72008"/>
            </a:xfrm>
            <a:prstGeom prst="ellipse">
              <a:avLst/>
            </a:prstGeom>
            <a:solidFill>
              <a:srgbClr val="C00000"/>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
          <p:nvSpPr>
            <p:cNvPr id="9" name="Ellipse 17">
              <a:extLst>
                <a:ext uri="{FF2B5EF4-FFF2-40B4-BE49-F238E27FC236}">
                  <a16:creationId xmlns:a16="http://schemas.microsoft.com/office/drawing/2014/main" id="{603B3DFF-B19A-FD7D-5DFA-E6268488627B}"/>
                </a:ext>
              </a:extLst>
            </p:cNvPr>
            <p:cNvSpPr/>
            <p:nvPr/>
          </p:nvSpPr>
          <p:spPr bwMode="auto">
            <a:xfrm>
              <a:off x="918642" y="2612902"/>
              <a:ext cx="72008" cy="72008"/>
            </a:xfrm>
            <a:prstGeom prst="ellipse">
              <a:avLst/>
            </a:prstGeom>
            <a:solidFill>
              <a:srgbClr val="C00000"/>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
          <p:nvSpPr>
            <p:cNvPr id="10" name="Ellipse 18">
              <a:extLst>
                <a:ext uri="{FF2B5EF4-FFF2-40B4-BE49-F238E27FC236}">
                  <a16:creationId xmlns:a16="http://schemas.microsoft.com/office/drawing/2014/main" id="{73865359-AEDC-5C09-2D81-41F1BDF8FB5B}"/>
                </a:ext>
              </a:extLst>
            </p:cNvPr>
            <p:cNvSpPr/>
            <p:nvPr/>
          </p:nvSpPr>
          <p:spPr bwMode="auto">
            <a:xfrm>
              <a:off x="1380604" y="2431927"/>
              <a:ext cx="72008" cy="72008"/>
            </a:xfrm>
            <a:prstGeom prst="ellipse">
              <a:avLst/>
            </a:prstGeom>
            <a:solidFill>
              <a:srgbClr val="C00000"/>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
          <p:nvSpPr>
            <p:cNvPr id="11" name="Ellipse 19">
              <a:extLst>
                <a:ext uri="{FF2B5EF4-FFF2-40B4-BE49-F238E27FC236}">
                  <a16:creationId xmlns:a16="http://schemas.microsoft.com/office/drawing/2014/main" id="{396616EA-0E6F-9E5B-5753-F0BE24FDF440}"/>
                </a:ext>
              </a:extLst>
            </p:cNvPr>
            <p:cNvSpPr/>
            <p:nvPr/>
          </p:nvSpPr>
          <p:spPr bwMode="auto">
            <a:xfrm>
              <a:off x="1894954" y="2289052"/>
              <a:ext cx="72008" cy="72008"/>
            </a:xfrm>
            <a:prstGeom prst="ellipse">
              <a:avLst/>
            </a:prstGeom>
            <a:solidFill>
              <a:srgbClr val="C00000"/>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
          <p:nvSpPr>
            <p:cNvPr id="12" name="Ellipse 20">
              <a:extLst>
                <a:ext uri="{FF2B5EF4-FFF2-40B4-BE49-F238E27FC236}">
                  <a16:creationId xmlns:a16="http://schemas.microsoft.com/office/drawing/2014/main" id="{6818CF35-15C0-5A32-1B6E-A47D42484CC0}"/>
                </a:ext>
              </a:extLst>
            </p:cNvPr>
            <p:cNvSpPr/>
            <p:nvPr/>
          </p:nvSpPr>
          <p:spPr bwMode="auto">
            <a:xfrm>
              <a:off x="2304530" y="1998539"/>
              <a:ext cx="72008" cy="72008"/>
            </a:xfrm>
            <a:prstGeom prst="ellipse">
              <a:avLst/>
            </a:prstGeom>
            <a:solidFill>
              <a:srgbClr val="C00000"/>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
          <p:nvSpPr>
            <p:cNvPr id="13" name="Ellipse 21">
              <a:extLst>
                <a:ext uri="{FF2B5EF4-FFF2-40B4-BE49-F238E27FC236}">
                  <a16:creationId xmlns:a16="http://schemas.microsoft.com/office/drawing/2014/main" id="{CD7AF90A-A19A-3EFA-BB5F-BB9D9DEDE371}"/>
                </a:ext>
              </a:extLst>
            </p:cNvPr>
            <p:cNvSpPr/>
            <p:nvPr/>
          </p:nvSpPr>
          <p:spPr bwMode="auto">
            <a:xfrm>
              <a:off x="2566467" y="1622302"/>
              <a:ext cx="72008" cy="72008"/>
            </a:xfrm>
            <a:prstGeom prst="ellipse">
              <a:avLst/>
            </a:prstGeom>
            <a:solidFill>
              <a:srgbClr val="C00000"/>
            </a:solid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grpSp>
      <p:grpSp>
        <p:nvGrpSpPr>
          <p:cNvPr id="14" name="Groupe 51">
            <a:extLst>
              <a:ext uri="{FF2B5EF4-FFF2-40B4-BE49-F238E27FC236}">
                <a16:creationId xmlns:a16="http://schemas.microsoft.com/office/drawing/2014/main" id="{3894ED59-405F-9A79-6233-822086E0F669}"/>
              </a:ext>
            </a:extLst>
          </p:cNvPr>
          <p:cNvGrpSpPr/>
          <p:nvPr/>
        </p:nvGrpSpPr>
        <p:grpSpPr>
          <a:xfrm>
            <a:off x="13782392" y="5219958"/>
            <a:ext cx="5269603" cy="1306223"/>
            <a:chOff x="533400" y="4077072"/>
            <a:chExt cx="3195464" cy="792088"/>
          </a:xfrm>
        </p:grpSpPr>
        <p:cxnSp>
          <p:nvCxnSpPr>
            <p:cNvPr id="15" name="Connecteur droit avec flèche 45">
              <a:extLst>
                <a:ext uri="{FF2B5EF4-FFF2-40B4-BE49-F238E27FC236}">
                  <a16:creationId xmlns:a16="http://schemas.microsoft.com/office/drawing/2014/main" id="{2992A55C-DBC6-96FD-379B-D9ACB5087495}"/>
                </a:ext>
              </a:extLst>
            </p:cNvPr>
            <p:cNvCxnSpPr/>
            <p:nvPr/>
          </p:nvCxnSpPr>
          <p:spPr bwMode="auto">
            <a:xfrm>
              <a:off x="533400" y="4869160"/>
              <a:ext cx="3195464" cy="0"/>
            </a:xfrm>
            <a:prstGeom prst="straightConnector1">
              <a:avLst/>
            </a:prstGeom>
            <a:solidFill>
              <a:schemeClr val="accent1"/>
            </a:solidFill>
            <a:ln w="9525" cap="flat" cmpd="sng" algn="ctr">
              <a:solidFill>
                <a:srgbClr val="525252"/>
              </a:solidFill>
              <a:prstDash val="solid"/>
              <a:round/>
              <a:headEnd type="none" w="med" len="med"/>
              <a:tailEnd type="triangle" w="med" len="med"/>
            </a:ln>
            <a:effectLst/>
          </p:spPr>
        </p:cxnSp>
        <p:cxnSp>
          <p:nvCxnSpPr>
            <p:cNvPr id="16" name="Connecteur droit avec flèche 47">
              <a:extLst>
                <a:ext uri="{FF2B5EF4-FFF2-40B4-BE49-F238E27FC236}">
                  <a16:creationId xmlns:a16="http://schemas.microsoft.com/office/drawing/2014/main" id="{2AD55102-B5EF-F9D3-6E3C-AD68AFB46810}"/>
                </a:ext>
              </a:extLst>
            </p:cNvPr>
            <p:cNvCxnSpPr/>
            <p:nvPr/>
          </p:nvCxnSpPr>
          <p:spPr bwMode="auto">
            <a:xfrm flipV="1">
              <a:off x="533400" y="4221088"/>
              <a:ext cx="0" cy="648072"/>
            </a:xfrm>
            <a:prstGeom prst="straightConnector1">
              <a:avLst/>
            </a:prstGeom>
            <a:solidFill>
              <a:schemeClr val="accent1"/>
            </a:solidFill>
            <a:ln w="9525" cap="flat" cmpd="sng" algn="ctr">
              <a:solidFill>
                <a:srgbClr val="525252"/>
              </a:solidFill>
              <a:prstDash val="solid"/>
              <a:round/>
              <a:headEnd type="none" w="med" len="med"/>
              <a:tailEnd type="triangle" w="med" len="med"/>
            </a:ln>
            <a:effectLst/>
          </p:spPr>
        </p:cxnSp>
        <p:sp>
          <p:nvSpPr>
            <p:cNvPr id="17" name="Forme libre 48">
              <a:extLst>
                <a:ext uri="{FF2B5EF4-FFF2-40B4-BE49-F238E27FC236}">
                  <a16:creationId xmlns:a16="http://schemas.microsoft.com/office/drawing/2014/main" id="{9E946C8A-9650-776D-A26F-2AFFF26C8284}"/>
                </a:ext>
              </a:extLst>
            </p:cNvPr>
            <p:cNvSpPr/>
            <p:nvPr/>
          </p:nvSpPr>
          <p:spPr bwMode="auto">
            <a:xfrm>
              <a:off x="645526" y="4077072"/>
              <a:ext cx="2666027" cy="653278"/>
            </a:xfrm>
            <a:custGeom>
              <a:avLst/>
              <a:gdLst>
                <a:gd name="connsiteX0" fmla="*/ 0 w 2857500"/>
                <a:gd name="connsiteY0" fmla="*/ 641350 h 653278"/>
                <a:gd name="connsiteX1" fmla="*/ 1206500 w 2857500"/>
                <a:gd name="connsiteY1" fmla="*/ 615950 h 653278"/>
                <a:gd name="connsiteX2" fmla="*/ 2362200 w 2857500"/>
                <a:gd name="connsiteY2" fmla="*/ 330200 h 653278"/>
                <a:gd name="connsiteX3" fmla="*/ 2857500 w 2857500"/>
                <a:gd name="connsiteY3" fmla="*/ 0 h 653278"/>
                <a:gd name="connsiteX4" fmla="*/ 2857500 w 2857500"/>
                <a:gd name="connsiteY4" fmla="*/ 0 h 6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653278">
                  <a:moveTo>
                    <a:pt x="0" y="641350"/>
                  </a:moveTo>
                  <a:cubicBezTo>
                    <a:pt x="406400" y="654579"/>
                    <a:pt x="812800" y="667808"/>
                    <a:pt x="1206500" y="615950"/>
                  </a:cubicBezTo>
                  <a:cubicBezTo>
                    <a:pt x="1600200" y="564092"/>
                    <a:pt x="2087033" y="432858"/>
                    <a:pt x="2362200" y="330200"/>
                  </a:cubicBezTo>
                  <a:cubicBezTo>
                    <a:pt x="2637367" y="227542"/>
                    <a:pt x="2857500" y="0"/>
                    <a:pt x="2857500" y="0"/>
                  </a:cubicBezTo>
                  <a:lnTo>
                    <a:pt x="2857500" y="0"/>
                  </a:lnTo>
                </a:path>
              </a:pathLst>
            </a:custGeom>
            <a:ln>
              <a:solidFill>
                <a:schemeClr val="bg1">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grpSp>
      <p:sp>
        <p:nvSpPr>
          <p:cNvPr id="18" name="Flèche droite 53">
            <a:extLst>
              <a:ext uri="{FF2B5EF4-FFF2-40B4-BE49-F238E27FC236}">
                <a16:creationId xmlns:a16="http://schemas.microsoft.com/office/drawing/2014/main" id="{9D4178B7-96CB-E928-254E-4A3D298A621D}"/>
              </a:ext>
            </a:extLst>
          </p:cNvPr>
          <p:cNvSpPr/>
          <p:nvPr/>
        </p:nvSpPr>
        <p:spPr bwMode="auto">
          <a:xfrm rot="16200000" flipH="1">
            <a:off x="15121503" y="4318998"/>
            <a:ext cx="1738768" cy="733873"/>
          </a:xfrm>
          <a:prstGeom prst="rightArrow">
            <a:avLst/>
          </a:prstGeom>
          <a:solidFill>
            <a:srgbClr val="C00000"/>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pic>
        <p:nvPicPr>
          <p:cNvPr id="19" name="Image 22">
            <a:extLst>
              <a:ext uri="{FF2B5EF4-FFF2-40B4-BE49-F238E27FC236}">
                <a16:creationId xmlns:a16="http://schemas.microsoft.com/office/drawing/2014/main" id="{77FED73E-64BC-0C49-C3F8-8107E5025D17}"/>
              </a:ext>
            </a:extLst>
          </p:cNvPr>
          <p:cNvPicPr>
            <a:picLocks noChangeAspect="1"/>
          </p:cNvPicPr>
          <p:nvPr/>
        </p:nvPicPr>
        <p:blipFill>
          <a:blip r:embed="rId2"/>
          <a:stretch>
            <a:fillRect/>
          </a:stretch>
        </p:blipFill>
        <p:spPr>
          <a:xfrm>
            <a:off x="1253781" y="8025040"/>
            <a:ext cx="17053075" cy="2340923"/>
          </a:xfrm>
          <a:prstGeom prst="rect">
            <a:avLst/>
          </a:prstGeom>
        </p:spPr>
      </p:pic>
    </p:spTree>
    <p:extLst>
      <p:ext uri="{BB962C8B-B14F-4D97-AF65-F5344CB8AC3E}">
        <p14:creationId xmlns:p14="http://schemas.microsoft.com/office/powerpoint/2010/main" val="89249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B2D9C68-6ACC-853E-8104-D2BB41936A2E}"/>
              </a:ext>
            </a:extLst>
          </p:cNvPr>
          <p:cNvSpPr>
            <a:spLocks noGrp="1"/>
          </p:cNvSpPr>
          <p:nvPr>
            <p:ph type="pic" sz="quarter" idx="10"/>
          </p:nvPr>
        </p:nvSpPr>
        <p:spPr/>
        <p:txBody>
          <a:bodyPr/>
          <a:lstStyle/>
          <a:p>
            <a:endParaRPr lang="en-GB"/>
          </a:p>
        </p:txBody>
      </p:sp>
      <p:sp>
        <p:nvSpPr>
          <p:cNvPr id="6" name="Picture Placeholder 5">
            <a:extLst>
              <a:ext uri="{FF2B5EF4-FFF2-40B4-BE49-F238E27FC236}">
                <a16:creationId xmlns:a16="http://schemas.microsoft.com/office/drawing/2014/main" id="{3906D214-4D58-42D6-B865-A3974FBACA4B}"/>
              </a:ext>
            </a:extLst>
          </p:cNvPr>
          <p:cNvSpPr>
            <a:spLocks noGrp="1"/>
          </p:cNvSpPr>
          <p:nvPr>
            <p:ph type="pic" sz="quarter" idx="11"/>
          </p:nvPr>
        </p:nvSpPr>
        <p:spPr/>
        <p:txBody>
          <a:bodyPr/>
          <a:lstStyle/>
          <a:p>
            <a:endParaRPr lang="en-GB"/>
          </a:p>
        </p:txBody>
      </p:sp>
      <p:sp>
        <p:nvSpPr>
          <p:cNvPr id="2" name="Title 1">
            <a:extLst>
              <a:ext uri="{FF2B5EF4-FFF2-40B4-BE49-F238E27FC236}">
                <a16:creationId xmlns:a16="http://schemas.microsoft.com/office/drawing/2014/main" id="{C5CAF4CA-899A-A009-2CB6-EA82E96E571A}"/>
              </a:ext>
            </a:extLst>
          </p:cNvPr>
          <p:cNvSpPr>
            <a:spLocks noGrp="1"/>
          </p:cNvSpPr>
          <p:nvPr>
            <p:ph type="title"/>
          </p:nvPr>
        </p:nvSpPr>
        <p:spPr/>
        <p:txBody>
          <a:bodyPr>
            <a:normAutofit fontScale="90000"/>
          </a:bodyPr>
          <a:lstStyle/>
          <a:p>
            <a:r>
              <a:rPr lang="en-GB"/>
              <a:t>To compute the trajectory separation</a:t>
            </a:r>
            <a:endParaRPr lang="en-NL"/>
          </a:p>
        </p:txBody>
      </p:sp>
      <p:sp>
        <p:nvSpPr>
          <p:cNvPr id="3" name="Slide Number Placeholder 2">
            <a:extLst>
              <a:ext uri="{FF2B5EF4-FFF2-40B4-BE49-F238E27FC236}">
                <a16:creationId xmlns:a16="http://schemas.microsoft.com/office/drawing/2014/main" id="{3BE3263A-B909-2846-EDA6-5BDDE6D7D823}"/>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142</a:t>
            </a:fld>
            <a:endParaRPr lang="fr-FR" spc="10"/>
          </a:p>
        </p:txBody>
      </p:sp>
      <p:sp>
        <p:nvSpPr>
          <p:cNvPr id="4" name="Text Placeholder 3">
            <a:extLst>
              <a:ext uri="{FF2B5EF4-FFF2-40B4-BE49-F238E27FC236}">
                <a16:creationId xmlns:a16="http://schemas.microsoft.com/office/drawing/2014/main" id="{01745DD5-911E-6F9D-F9A5-6F7681DC9E5E}"/>
              </a:ext>
            </a:extLst>
          </p:cNvPr>
          <p:cNvSpPr>
            <a:spLocks noGrp="1"/>
          </p:cNvSpPr>
          <p:nvPr>
            <p:ph type="body" sz="quarter" idx="12"/>
          </p:nvPr>
        </p:nvSpPr>
        <p:spPr>
          <a:xfrm>
            <a:off x="1256983" y="5177299"/>
            <a:ext cx="9189723" cy="1184940"/>
          </a:xfrm>
        </p:spPr>
        <p:txBody>
          <a:bodyPr/>
          <a:lstStyle/>
          <a:p>
            <a:pPr algn="just"/>
            <a:r>
              <a:rPr lang="en-US" sz="2800" dirty="0"/>
              <a:t>The tool is activated by making a drag and drop from one channel to another in the </a:t>
            </a:r>
            <a:r>
              <a:rPr lang="en-US" sz="2800" i="1" dirty="0"/>
              <a:t>Variables</a:t>
            </a:r>
            <a:r>
              <a:rPr lang="en-US" sz="2800" dirty="0"/>
              <a:t> Panel. It is also possible to use the Compute trajectory separation command from the contextual menu of this panel.</a:t>
            </a:r>
          </a:p>
          <a:p>
            <a:pPr algn="just"/>
            <a:r>
              <a:rPr lang="en-US" sz="2800" dirty="0"/>
              <a:t>The files to compare are identified as </a:t>
            </a:r>
            <a:r>
              <a:rPr lang="en-US" sz="2800" i="1" dirty="0"/>
              <a:t>Left</a:t>
            </a:r>
            <a:r>
              <a:rPr lang="en-US" sz="2800" dirty="0"/>
              <a:t> and </a:t>
            </a:r>
            <a:r>
              <a:rPr lang="en-US" sz="2800" i="1" dirty="0"/>
              <a:t>Right</a:t>
            </a:r>
            <a:r>
              <a:rPr lang="en-US" sz="2800" dirty="0"/>
              <a:t>.</a:t>
            </a:r>
          </a:p>
          <a:p>
            <a:pPr algn="just"/>
            <a:r>
              <a:rPr lang="en-US" sz="2800" dirty="0"/>
              <a:t>The </a:t>
            </a:r>
            <a:r>
              <a:rPr lang="en-US" sz="2800" i="1" dirty="0"/>
              <a:t>Join</a:t>
            </a:r>
            <a:r>
              <a:rPr lang="en-US" sz="2800" dirty="0"/>
              <a:t> parameter indicates what is the source of synchronization: the file right, the left file, all points (Any), only the synchronous points in both files (Both). A linear interpolation is performed if necessary.</a:t>
            </a:r>
          </a:p>
          <a:p>
            <a:pPr algn="just"/>
            <a:r>
              <a:rPr lang="en-US" sz="2800" dirty="0"/>
              <a:t>The generated file is added to the project.</a:t>
            </a:r>
          </a:p>
          <a:p>
            <a:endParaRPr lang="en-NL" dirty="0"/>
          </a:p>
        </p:txBody>
      </p:sp>
      <p:pic>
        <p:nvPicPr>
          <p:cNvPr id="10" name="Picture 9">
            <a:extLst>
              <a:ext uri="{FF2B5EF4-FFF2-40B4-BE49-F238E27FC236}">
                <a16:creationId xmlns:a16="http://schemas.microsoft.com/office/drawing/2014/main" id="{5A82A1CD-1CE4-AF8A-4BE6-F00DB87564E2}"/>
              </a:ext>
            </a:extLst>
          </p:cNvPr>
          <p:cNvPicPr>
            <a:picLocks noChangeAspect="1"/>
          </p:cNvPicPr>
          <p:nvPr/>
        </p:nvPicPr>
        <p:blipFill>
          <a:blip r:embed="rId2"/>
          <a:stretch>
            <a:fillRect/>
          </a:stretch>
        </p:blipFill>
        <p:spPr>
          <a:xfrm>
            <a:off x="11348346" y="4740203"/>
            <a:ext cx="7467409" cy="5727553"/>
          </a:xfrm>
          <a:prstGeom prst="rect">
            <a:avLst/>
          </a:prstGeom>
        </p:spPr>
      </p:pic>
      <p:pic>
        <p:nvPicPr>
          <p:cNvPr id="12" name="Picture 11">
            <a:extLst>
              <a:ext uri="{FF2B5EF4-FFF2-40B4-BE49-F238E27FC236}">
                <a16:creationId xmlns:a16="http://schemas.microsoft.com/office/drawing/2014/main" id="{62EAA0A9-4F5E-B08D-270A-8F1EB7CA1ABD}"/>
              </a:ext>
            </a:extLst>
          </p:cNvPr>
          <p:cNvPicPr>
            <a:picLocks noChangeAspect="1"/>
          </p:cNvPicPr>
          <p:nvPr/>
        </p:nvPicPr>
        <p:blipFill>
          <a:blip r:embed="rId3"/>
          <a:stretch>
            <a:fillRect/>
          </a:stretch>
        </p:blipFill>
        <p:spPr>
          <a:xfrm>
            <a:off x="10705618" y="752203"/>
            <a:ext cx="3490913" cy="3696260"/>
          </a:xfrm>
          <a:prstGeom prst="rect">
            <a:avLst/>
          </a:prstGeom>
        </p:spPr>
      </p:pic>
      <p:cxnSp>
        <p:nvCxnSpPr>
          <p:cNvPr id="14" name="Connector: Curved 13">
            <a:extLst>
              <a:ext uri="{FF2B5EF4-FFF2-40B4-BE49-F238E27FC236}">
                <a16:creationId xmlns:a16="http://schemas.microsoft.com/office/drawing/2014/main" id="{5AD2DF58-2DF1-5976-6404-A2C16A92F495}"/>
              </a:ext>
            </a:extLst>
          </p:cNvPr>
          <p:cNvCxnSpPr>
            <a:cxnSpLocks/>
          </p:cNvCxnSpPr>
          <p:nvPr/>
        </p:nvCxnSpPr>
        <p:spPr>
          <a:xfrm rot="10800000">
            <a:off x="12034202" y="1727016"/>
            <a:ext cx="1211899" cy="1211317"/>
          </a:xfrm>
          <a:prstGeom prst="curvedConnector3">
            <a:avLst>
              <a:gd name="adj1" fmla="val -58986"/>
            </a:avLst>
          </a:prstGeom>
          <a:ln w="38100">
            <a:solidFill>
              <a:srgbClr val="02FFDB"/>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9196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FE2926-673A-DF99-485E-48130A257FEA}"/>
              </a:ext>
            </a:extLst>
          </p:cNvPr>
          <p:cNvSpPr>
            <a:spLocks noGrp="1"/>
          </p:cNvSpPr>
          <p:nvPr>
            <p:ph type="title"/>
          </p:nvPr>
        </p:nvSpPr>
        <p:spPr/>
        <p:txBody>
          <a:bodyPr>
            <a:normAutofit fontScale="90000"/>
          </a:bodyPr>
          <a:lstStyle/>
          <a:p>
            <a:r>
              <a:rPr lang="en-GB"/>
              <a:t>PROCESSING</a:t>
            </a:r>
            <a:endParaRPr lang="en-NL"/>
          </a:p>
        </p:txBody>
      </p:sp>
      <p:sp>
        <p:nvSpPr>
          <p:cNvPr id="6" name="Text Placeholder 5">
            <a:extLst>
              <a:ext uri="{FF2B5EF4-FFF2-40B4-BE49-F238E27FC236}">
                <a16:creationId xmlns:a16="http://schemas.microsoft.com/office/drawing/2014/main" id="{A93DE1C3-85BA-18D0-5992-3DB6FB658A71}"/>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160043159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B7DF-AF93-C25F-8E2C-774237DBA1C2}"/>
              </a:ext>
            </a:extLst>
          </p:cNvPr>
          <p:cNvSpPr>
            <a:spLocks noGrp="1"/>
          </p:cNvSpPr>
          <p:nvPr>
            <p:ph type="title"/>
          </p:nvPr>
        </p:nvSpPr>
        <p:spPr/>
        <p:txBody>
          <a:bodyPr>
            <a:normAutofit fontScale="90000"/>
          </a:bodyPr>
          <a:lstStyle/>
          <a:p>
            <a:r>
              <a:rPr lang="en-GB"/>
              <a:t>Starting the processing</a:t>
            </a:r>
            <a:endParaRPr lang="en-NL"/>
          </a:p>
        </p:txBody>
      </p:sp>
      <p:sp>
        <p:nvSpPr>
          <p:cNvPr id="3" name="Slide Number Placeholder 2">
            <a:extLst>
              <a:ext uri="{FF2B5EF4-FFF2-40B4-BE49-F238E27FC236}">
                <a16:creationId xmlns:a16="http://schemas.microsoft.com/office/drawing/2014/main" id="{6D16F8D4-4B3F-7E2A-D5BE-7E1A5EBD2B8B}"/>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144</a:t>
            </a:fld>
            <a:endParaRPr lang="fr-FR" spc="10"/>
          </a:p>
        </p:txBody>
      </p:sp>
      <p:sp>
        <p:nvSpPr>
          <p:cNvPr id="4" name="Text Placeholder 3">
            <a:extLst>
              <a:ext uri="{FF2B5EF4-FFF2-40B4-BE49-F238E27FC236}">
                <a16:creationId xmlns:a16="http://schemas.microsoft.com/office/drawing/2014/main" id="{21D55F17-96C4-CEC8-ABC3-173F6D85C5F8}"/>
              </a:ext>
            </a:extLst>
          </p:cNvPr>
          <p:cNvSpPr>
            <a:spLocks noGrp="1"/>
          </p:cNvSpPr>
          <p:nvPr>
            <p:ph type="body" sz="quarter" idx="13"/>
          </p:nvPr>
        </p:nvSpPr>
        <p:spPr/>
        <p:txBody>
          <a:bodyPr/>
          <a:lstStyle/>
          <a:p>
            <a:r>
              <a:rPr lang="en-US" sz="2800"/>
              <a:t>Use the Start button of the ribbon to launch the processing.</a:t>
            </a:r>
          </a:p>
          <a:p>
            <a:r>
              <a:rPr lang="en-US" sz="2800"/>
              <a:t>The processing can only be started if all the parameters are correct, incorrect parameters appear in red in the </a:t>
            </a:r>
            <a:r>
              <a:rPr lang="en-US" sz="2800" i="1"/>
              <a:t>Processing</a:t>
            </a:r>
            <a:r>
              <a:rPr lang="en-US" sz="2800"/>
              <a:t> panel.</a:t>
            </a:r>
          </a:p>
          <a:p>
            <a:r>
              <a:rPr lang="en-US" sz="2800"/>
              <a:t>The project must be saved before starting the processing.</a:t>
            </a:r>
          </a:p>
          <a:p>
            <a:r>
              <a:rPr lang="en-US" sz="2800"/>
              <a:t>If the parameters have changed since the last processing the user is prompted to change the name of the project or overwrite the previous result:</a:t>
            </a:r>
          </a:p>
          <a:p>
            <a:endParaRPr lang="en-US" sz="2800"/>
          </a:p>
          <a:p>
            <a:endParaRPr lang="en-US" sz="2800"/>
          </a:p>
          <a:p>
            <a:endParaRPr lang="en-US" sz="2800"/>
          </a:p>
          <a:p>
            <a:endParaRPr lang="en-US" sz="2800"/>
          </a:p>
          <a:p>
            <a:endParaRPr lang="en-US" sz="2800"/>
          </a:p>
          <a:p>
            <a:endParaRPr lang="en-US" sz="2800"/>
          </a:p>
          <a:p>
            <a:r>
              <a:rPr lang="en-US" sz="2800"/>
              <a:t>The process runs as a background task. The progress is displayed in the right bottom of the main window.</a:t>
            </a:r>
          </a:p>
          <a:p>
            <a:endParaRPr lang="en-US" sz="2800"/>
          </a:p>
          <a:p>
            <a:endParaRPr lang="en-NL"/>
          </a:p>
        </p:txBody>
      </p:sp>
      <p:pic>
        <p:nvPicPr>
          <p:cNvPr id="6" name="Picture 2">
            <a:extLst>
              <a:ext uri="{FF2B5EF4-FFF2-40B4-BE49-F238E27FC236}">
                <a16:creationId xmlns:a16="http://schemas.microsoft.com/office/drawing/2014/main" id="{0DE01A98-758B-4F9A-2875-BBD445DBC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035" y="5654675"/>
            <a:ext cx="6119668" cy="2751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B533C5EB-6D45-5F79-B53E-CE9309331D66}"/>
              </a:ext>
            </a:extLst>
          </p:cNvPr>
          <p:cNvPicPr>
            <a:picLocks noChangeAspect="1"/>
          </p:cNvPicPr>
          <p:nvPr/>
        </p:nvPicPr>
        <p:blipFill>
          <a:blip r:embed="rId3"/>
          <a:stretch>
            <a:fillRect/>
          </a:stretch>
        </p:blipFill>
        <p:spPr>
          <a:xfrm>
            <a:off x="12491437" y="1310933"/>
            <a:ext cx="3337821" cy="1295501"/>
          </a:xfrm>
          <a:prstGeom prst="rect">
            <a:avLst/>
          </a:prstGeom>
        </p:spPr>
      </p:pic>
    </p:spTree>
    <p:extLst>
      <p:ext uri="{BB962C8B-B14F-4D97-AF65-F5344CB8AC3E}">
        <p14:creationId xmlns:p14="http://schemas.microsoft.com/office/powerpoint/2010/main" val="327413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78796-C39B-6095-DD91-27B7518C869B}"/>
              </a:ext>
            </a:extLst>
          </p:cNvPr>
          <p:cNvSpPr>
            <a:spLocks noGrp="1"/>
          </p:cNvSpPr>
          <p:nvPr>
            <p:ph type="title"/>
          </p:nvPr>
        </p:nvSpPr>
        <p:spPr/>
        <p:txBody>
          <a:bodyPr>
            <a:normAutofit fontScale="90000"/>
          </a:bodyPr>
          <a:lstStyle/>
          <a:p>
            <a:r>
              <a:rPr lang="en-GB"/>
              <a:t>End of processing</a:t>
            </a:r>
            <a:endParaRPr lang="en-NL"/>
          </a:p>
        </p:txBody>
      </p:sp>
      <p:sp>
        <p:nvSpPr>
          <p:cNvPr id="3" name="Slide Number Placeholder 2">
            <a:extLst>
              <a:ext uri="{FF2B5EF4-FFF2-40B4-BE49-F238E27FC236}">
                <a16:creationId xmlns:a16="http://schemas.microsoft.com/office/drawing/2014/main" id="{37BE9744-DA6D-0AFE-BEC8-63734097E986}"/>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145</a:t>
            </a:fld>
            <a:endParaRPr lang="fr-FR" spc="10"/>
          </a:p>
        </p:txBody>
      </p:sp>
      <p:sp>
        <p:nvSpPr>
          <p:cNvPr id="4" name="Text Placeholder 3">
            <a:extLst>
              <a:ext uri="{FF2B5EF4-FFF2-40B4-BE49-F238E27FC236}">
                <a16:creationId xmlns:a16="http://schemas.microsoft.com/office/drawing/2014/main" id="{45A7B8B1-12EA-969E-3E34-40B17A12AEC7}"/>
              </a:ext>
            </a:extLst>
          </p:cNvPr>
          <p:cNvSpPr>
            <a:spLocks noGrp="1"/>
          </p:cNvSpPr>
          <p:nvPr>
            <p:ph type="body" sz="quarter" idx="13"/>
          </p:nvPr>
        </p:nvSpPr>
        <p:spPr/>
        <p:txBody>
          <a:bodyPr/>
          <a:lstStyle/>
          <a:p>
            <a:r>
              <a:rPr lang="en-US" sz="2800"/>
              <a:t>It is possible to interrupt the processing at any time using the Stop button in the ribbon.</a:t>
            </a:r>
          </a:p>
          <a:p>
            <a:endParaRPr lang="en-US" sz="2800"/>
          </a:p>
          <a:p>
            <a:endParaRPr lang="en-US" sz="2800"/>
          </a:p>
          <a:p>
            <a:r>
              <a:rPr lang="en-US" sz="2800"/>
              <a:t>Processing automatically stops when the end of the data file or the end of the processing period is reached.</a:t>
            </a:r>
          </a:p>
          <a:p>
            <a:endParaRPr lang="en-NL"/>
          </a:p>
        </p:txBody>
      </p:sp>
      <p:pic>
        <p:nvPicPr>
          <p:cNvPr id="5" name="Picture 2">
            <a:extLst>
              <a:ext uri="{FF2B5EF4-FFF2-40B4-BE49-F238E27FC236}">
                <a16:creationId xmlns:a16="http://schemas.microsoft.com/office/drawing/2014/main" id="{1B3E2446-449B-A052-EFD3-150C63F88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131"/>
          <a:stretch/>
        </p:blipFill>
        <p:spPr bwMode="auto">
          <a:xfrm>
            <a:off x="10535533" y="2798830"/>
            <a:ext cx="741204" cy="9267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158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1A0DE6-26D5-605E-9A3B-2F2819FCEF82}"/>
              </a:ext>
            </a:extLst>
          </p:cNvPr>
          <p:cNvSpPr>
            <a:spLocks noGrp="1"/>
          </p:cNvSpPr>
          <p:nvPr>
            <p:ph type="pic" sz="quarter" idx="10"/>
          </p:nvPr>
        </p:nvSpPr>
        <p:spPr/>
        <p:txBody>
          <a:bodyPr/>
          <a:lstStyle/>
          <a:p>
            <a:endParaRPr lang="en-GB"/>
          </a:p>
        </p:txBody>
      </p:sp>
      <p:sp>
        <p:nvSpPr>
          <p:cNvPr id="6" name="Picture Placeholder 5">
            <a:extLst>
              <a:ext uri="{FF2B5EF4-FFF2-40B4-BE49-F238E27FC236}">
                <a16:creationId xmlns:a16="http://schemas.microsoft.com/office/drawing/2014/main" id="{DEAF8099-7267-5E25-0291-C92EB7165000}"/>
              </a:ext>
            </a:extLst>
          </p:cNvPr>
          <p:cNvSpPr>
            <a:spLocks noGrp="1"/>
          </p:cNvSpPr>
          <p:nvPr>
            <p:ph type="pic" sz="quarter" idx="11"/>
          </p:nvPr>
        </p:nvSpPr>
        <p:spPr/>
        <p:txBody>
          <a:bodyPr/>
          <a:lstStyle/>
          <a:p>
            <a:endParaRPr lang="en-GB"/>
          </a:p>
        </p:txBody>
      </p:sp>
      <p:sp>
        <p:nvSpPr>
          <p:cNvPr id="2" name="Title 1">
            <a:extLst>
              <a:ext uri="{FF2B5EF4-FFF2-40B4-BE49-F238E27FC236}">
                <a16:creationId xmlns:a16="http://schemas.microsoft.com/office/drawing/2014/main" id="{400C3AC0-D6D7-086D-1A44-08FC8FD105A2}"/>
              </a:ext>
            </a:extLst>
          </p:cNvPr>
          <p:cNvSpPr>
            <a:spLocks noGrp="1"/>
          </p:cNvSpPr>
          <p:nvPr>
            <p:ph type="title"/>
          </p:nvPr>
        </p:nvSpPr>
        <p:spPr/>
        <p:txBody>
          <a:bodyPr>
            <a:normAutofit fontScale="90000"/>
          </a:bodyPr>
          <a:lstStyle/>
          <a:p>
            <a:r>
              <a:rPr lang="en-GB"/>
              <a:t>Result files</a:t>
            </a:r>
            <a:endParaRPr lang="en-NL"/>
          </a:p>
        </p:txBody>
      </p:sp>
      <p:sp>
        <p:nvSpPr>
          <p:cNvPr id="3" name="Slide Number Placeholder 2">
            <a:extLst>
              <a:ext uri="{FF2B5EF4-FFF2-40B4-BE49-F238E27FC236}">
                <a16:creationId xmlns:a16="http://schemas.microsoft.com/office/drawing/2014/main" id="{3E88E844-96DD-6731-4A06-3AC9D665B07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146</a:t>
            </a:fld>
            <a:endParaRPr lang="fr-FR" spc="10"/>
          </a:p>
        </p:txBody>
      </p:sp>
      <p:sp>
        <p:nvSpPr>
          <p:cNvPr id="4" name="Text Placeholder 3">
            <a:extLst>
              <a:ext uri="{FF2B5EF4-FFF2-40B4-BE49-F238E27FC236}">
                <a16:creationId xmlns:a16="http://schemas.microsoft.com/office/drawing/2014/main" id="{7B417D41-4053-9D83-8C27-7F1275C968BB}"/>
              </a:ext>
            </a:extLst>
          </p:cNvPr>
          <p:cNvSpPr>
            <a:spLocks noGrp="1"/>
          </p:cNvSpPr>
          <p:nvPr>
            <p:ph type="body" sz="quarter" idx="12"/>
          </p:nvPr>
        </p:nvSpPr>
        <p:spPr/>
        <p:txBody>
          <a:bodyPr/>
          <a:lstStyle/>
          <a:p>
            <a:r>
              <a:rPr lang="en-US" sz="2800"/>
              <a:t>The </a:t>
            </a:r>
            <a:r>
              <a:rPr lang="en-US" sz="2800">
                <a:solidFill>
                  <a:srgbClr val="002060"/>
                </a:solidFill>
              </a:rPr>
              <a:t>name</a:t>
            </a:r>
            <a:r>
              <a:rPr lang="en-US" sz="2800"/>
              <a:t> of the result file is based on the name of the project file to which is added the suffix </a:t>
            </a:r>
            <a:r>
              <a:rPr lang="en-US" sz="2800">
                <a:latin typeface="Courier New" panose="02070309020205020404" pitchFamily="49" charset="0"/>
                <a:cs typeface="Courier New" panose="02070309020205020404" pitchFamily="49" charset="0"/>
              </a:rPr>
              <a:t>-replay</a:t>
            </a:r>
            <a:r>
              <a:rPr lang="en-US" sz="2800"/>
              <a:t> and the </a:t>
            </a:r>
            <a:r>
              <a:rPr lang="en-US" sz="2800">
                <a:solidFill>
                  <a:srgbClr val="002060"/>
                </a:solidFill>
              </a:rPr>
              <a:t>suffixes</a:t>
            </a:r>
            <a:r>
              <a:rPr lang="en-US" sz="2800"/>
              <a:t> </a:t>
            </a:r>
            <a:r>
              <a:rPr lang="en-US" sz="2800">
                <a:latin typeface="Courier New" panose="02070309020205020404" pitchFamily="49" charset="0"/>
                <a:cs typeface="Courier New" panose="02070309020205020404" pitchFamily="49" charset="0"/>
              </a:rPr>
              <a:t>-fw</a:t>
            </a:r>
            <a:r>
              <a:rPr lang="en-US" sz="2800"/>
              <a:t> or </a:t>
            </a:r>
            <a:r>
              <a:rPr lang="en-US" sz="2800">
                <a:latin typeface="Courier New" panose="02070309020205020404" pitchFamily="49" charset="0"/>
                <a:cs typeface="Courier New" panose="02070309020205020404" pitchFamily="49" charset="0"/>
              </a:rPr>
              <a:t>-bw</a:t>
            </a:r>
            <a:r>
              <a:rPr lang="en-US" sz="2800"/>
              <a:t> for the results of the intermediate calculation passes (algorithm Optimized).</a:t>
            </a:r>
          </a:p>
          <a:p>
            <a:endParaRPr lang="en-NL"/>
          </a:p>
        </p:txBody>
      </p:sp>
      <p:pic>
        <p:nvPicPr>
          <p:cNvPr id="10" name="Picture 9">
            <a:extLst>
              <a:ext uri="{FF2B5EF4-FFF2-40B4-BE49-F238E27FC236}">
                <a16:creationId xmlns:a16="http://schemas.microsoft.com/office/drawing/2014/main" id="{C52D45A1-59C9-3821-B28C-4E286357AF25}"/>
              </a:ext>
            </a:extLst>
          </p:cNvPr>
          <p:cNvPicPr>
            <a:picLocks noChangeAspect="1"/>
          </p:cNvPicPr>
          <p:nvPr/>
        </p:nvPicPr>
        <p:blipFill>
          <a:blip r:embed="rId2"/>
          <a:stretch>
            <a:fillRect/>
          </a:stretch>
        </p:blipFill>
        <p:spPr>
          <a:xfrm>
            <a:off x="11661732" y="1738085"/>
            <a:ext cx="6709397" cy="7345861"/>
          </a:xfrm>
          <a:prstGeom prst="rect">
            <a:avLst/>
          </a:prstGeom>
        </p:spPr>
      </p:pic>
    </p:spTree>
    <p:extLst>
      <p:ext uri="{BB962C8B-B14F-4D97-AF65-F5344CB8AC3E}">
        <p14:creationId xmlns:p14="http://schemas.microsoft.com/office/powerpoint/2010/main" val="16940250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8496-890C-9F9F-C823-FEECFDD99EBC}"/>
              </a:ext>
            </a:extLst>
          </p:cNvPr>
          <p:cNvSpPr>
            <a:spLocks noGrp="1"/>
          </p:cNvSpPr>
          <p:nvPr>
            <p:ph type="title"/>
          </p:nvPr>
        </p:nvSpPr>
        <p:spPr/>
        <p:txBody>
          <a:bodyPr>
            <a:normAutofit fontScale="90000"/>
          </a:bodyPr>
          <a:lstStyle/>
          <a:p>
            <a:r>
              <a:rPr lang="en-US"/>
              <a:t>Report</a:t>
            </a:r>
          </a:p>
        </p:txBody>
      </p:sp>
      <p:sp>
        <p:nvSpPr>
          <p:cNvPr id="3" name="Slide Number Placeholder 2">
            <a:extLst>
              <a:ext uri="{FF2B5EF4-FFF2-40B4-BE49-F238E27FC236}">
                <a16:creationId xmlns:a16="http://schemas.microsoft.com/office/drawing/2014/main" id="{24EB8509-D479-A5B5-5A3B-AEF8B53B4902}"/>
              </a:ext>
            </a:extLst>
          </p:cNvPr>
          <p:cNvSpPr>
            <a:spLocks noGrp="1"/>
          </p:cNvSpPr>
          <p:nvPr>
            <p:ph type="sldNum" sz="quarter" idx="4294967295"/>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147</a:t>
            </a:fld>
            <a:endParaRPr lang="fr-FR" spc="10"/>
          </a:p>
        </p:txBody>
      </p:sp>
      <p:sp>
        <p:nvSpPr>
          <p:cNvPr id="4" name="Text Placeholder 3">
            <a:extLst>
              <a:ext uri="{FF2B5EF4-FFF2-40B4-BE49-F238E27FC236}">
                <a16:creationId xmlns:a16="http://schemas.microsoft.com/office/drawing/2014/main" id="{0F8A9D15-3035-17E3-9B31-85D2A8BC309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668749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024B86-C8AF-D71A-939E-67ECFC8E376C}"/>
              </a:ext>
            </a:extLst>
          </p:cNvPr>
          <p:cNvSpPr>
            <a:spLocks noGrp="1"/>
          </p:cNvSpPr>
          <p:nvPr>
            <p:ph type="pic" sz="quarter" idx="10"/>
          </p:nvPr>
        </p:nvSpPr>
        <p:spPr/>
        <p:txBody>
          <a:bodyPr/>
          <a:lstStyle/>
          <a:p>
            <a:endParaRPr lang="en-GB"/>
          </a:p>
        </p:txBody>
      </p:sp>
      <p:sp>
        <p:nvSpPr>
          <p:cNvPr id="7" name="Picture Placeholder 6">
            <a:extLst>
              <a:ext uri="{FF2B5EF4-FFF2-40B4-BE49-F238E27FC236}">
                <a16:creationId xmlns:a16="http://schemas.microsoft.com/office/drawing/2014/main" id="{A728B86D-B5F1-EB94-201A-EF846AD3D897}"/>
              </a:ext>
            </a:extLst>
          </p:cNvPr>
          <p:cNvSpPr>
            <a:spLocks noGrp="1"/>
          </p:cNvSpPr>
          <p:nvPr>
            <p:ph type="pic" sz="quarter" idx="11"/>
          </p:nvPr>
        </p:nvSpPr>
        <p:spPr/>
        <p:txBody>
          <a:bodyPr/>
          <a:lstStyle/>
          <a:p>
            <a:endParaRPr lang="en-GB"/>
          </a:p>
        </p:txBody>
      </p:sp>
      <p:sp>
        <p:nvSpPr>
          <p:cNvPr id="2" name="Title 1">
            <a:extLst>
              <a:ext uri="{FF2B5EF4-FFF2-40B4-BE49-F238E27FC236}">
                <a16:creationId xmlns:a16="http://schemas.microsoft.com/office/drawing/2014/main" id="{C5CAF4CA-899A-A009-2CB6-EA82E96E571A}"/>
              </a:ext>
            </a:extLst>
          </p:cNvPr>
          <p:cNvSpPr>
            <a:spLocks noGrp="1"/>
          </p:cNvSpPr>
          <p:nvPr>
            <p:ph type="title"/>
          </p:nvPr>
        </p:nvSpPr>
        <p:spPr/>
        <p:txBody>
          <a:bodyPr>
            <a:normAutofit fontScale="90000"/>
          </a:bodyPr>
          <a:lstStyle/>
          <a:p>
            <a:r>
              <a:rPr lang="en-GB"/>
              <a:t>QA QC report</a:t>
            </a:r>
            <a:endParaRPr lang="en-NL"/>
          </a:p>
        </p:txBody>
      </p:sp>
      <p:sp>
        <p:nvSpPr>
          <p:cNvPr id="3" name="Slide Number Placeholder 2">
            <a:extLst>
              <a:ext uri="{FF2B5EF4-FFF2-40B4-BE49-F238E27FC236}">
                <a16:creationId xmlns:a16="http://schemas.microsoft.com/office/drawing/2014/main" id="{3BE3263A-B909-2846-EDA6-5BDDE6D7D823}"/>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148</a:t>
            </a:fld>
            <a:endParaRPr lang="fr-FR" spc="10"/>
          </a:p>
        </p:txBody>
      </p:sp>
      <p:sp>
        <p:nvSpPr>
          <p:cNvPr id="4" name="Text Placeholder 3">
            <a:extLst>
              <a:ext uri="{FF2B5EF4-FFF2-40B4-BE49-F238E27FC236}">
                <a16:creationId xmlns:a16="http://schemas.microsoft.com/office/drawing/2014/main" id="{01745DD5-911E-6F9D-F9A5-6F7681DC9E5E}"/>
              </a:ext>
            </a:extLst>
          </p:cNvPr>
          <p:cNvSpPr>
            <a:spLocks noGrp="1"/>
          </p:cNvSpPr>
          <p:nvPr>
            <p:ph type="body" sz="quarter" idx="12"/>
          </p:nvPr>
        </p:nvSpPr>
        <p:spPr/>
        <p:txBody>
          <a:bodyPr/>
          <a:lstStyle/>
          <a:p>
            <a:pPr algn="just"/>
            <a:r>
              <a:rPr lang="en-US" sz="2800"/>
              <a:t>Quick overview data set</a:t>
            </a:r>
          </a:p>
          <a:p>
            <a:pPr algn="just"/>
            <a:r>
              <a:rPr lang="en-US" sz="2800"/>
              <a:t>Report of recorded and used data</a:t>
            </a:r>
          </a:p>
          <a:p>
            <a:endParaRPr lang="en-NL"/>
          </a:p>
        </p:txBody>
      </p:sp>
      <p:pic>
        <p:nvPicPr>
          <p:cNvPr id="6" name="Picture 5" descr="A screenshot of a graph&#10;&#10;Description automatically generated">
            <a:extLst>
              <a:ext uri="{FF2B5EF4-FFF2-40B4-BE49-F238E27FC236}">
                <a16:creationId xmlns:a16="http://schemas.microsoft.com/office/drawing/2014/main" id="{2D584AA9-5216-90A8-6344-3CCE4525E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4527" y="1867028"/>
            <a:ext cx="5075852" cy="7182970"/>
          </a:xfrm>
          <a:prstGeom prst="rect">
            <a:avLst/>
          </a:prstGeom>
        </p:spPr>
      </p:pic>
      <p:pic>
        <p:nvPicPr>
          <p:cNvPr id="9" name="Picture 8" descr="A screenshot of a document&#10;&#10;Description automatically generated">
            <a:extLst>
              <a:ext uri="{FF2B5EF4-FFF2-40B4-BE49-F238E27FC236}">
                <a16:creationId xmlns:a16="http://schemas.microsoft.com/office/drawing/2014/main" id="{12F69860-3ADB-8F62-DF62-061C1B2ED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5282" y="1874598"/>
            <a:ext cx="5070501" cy="7175399"/>
          </a:xfrm>
          <a:prstGeom prst="rect">
            <a:avLst/>
          </a:prstGeom>
        </p:spPr>
      </p:pic>
    </p:spTree>
    <p:extLst>
      <p:ext uri="{BB962C8B-B14F-4D97-AF65-F5344CB8AC3E}">
        <p14:creationId xmlns:p14="http://schemas.microsoft.com/office/powerpoint/2010/main" val="6186389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DB6477-D9BB-BD80-8AA5-F5E479704DBB}"/>
              </a:ext>
            </a:extLst>
          </p:cNvPr>
          <p:cNvSpPr>
            <a:spLocks noGrp="1"/>
          </p:cNvSpPr>
          <p:nvPr>
            <p:ph type="pic" sz="quarter" idx="10"/>
          </p:nvPr>
        </p:nvSpPr>
        <p:spPr/>
        <p:txBody>
          <a:bodyPr/>
          <a:lstStyle/>
          <a:p>
            <a:endParaRPr lang="en-GB"/>
          </a:p>
        </p:txBody>
      </p:sp>
      <p:sp>
        <p:nvSpPr>
          <p:cNvPr id="6" name="Picture Placeholder 5">
            <a:extLst>
              <a:ext uri="{FF2B5EF4-FFF2-40B4-BE49-F238E27FC236}">
                <a16:creationId xmlns:a16="http://schemas.microsoft.com/office/drawing/2014/main" id="{21F080D6-3D08-3E3B-862E-1C8618837FB6}"/>
              </a:ext>
            </a:extLst>
          </p:cNvPr>
          <p:cNvSpPr>
            <a:spLocks noGrp="1"/>
          </p:cNvSpPr>
          <p:nvPr>
            <p:ph type="pic" sz="quarter" idx="11"/>
          </p:nvPr>
        </p:nvSpPr>
        <p:spPr/>
        <p:txBody>
          <a:bodyPr/>
          <a:lstStyle/>
          <a:p>
            <a:endParaRPr lang="en-GB"/>
          </a:p>
        </p:txBody>
      </p:sp>
      <p:sp>
        <p:nvSpPr>
          <p:cNvPr id="2" name="Title 1">
            <a:extLst>
              <a:ext uri="{FF2B5EF4-FFF2-40B4-BE49-F238E27FC236}">
                <a16:creationId xmlns:a16="http://schemas.microsoft.com/office/drawing/2014/main" id="{C5CAF4CA-899A-A009-2CB6-EA82E96E571A}"/>
              </a:ext>
            </a:extLst>
          </p:cNvPr>
          <p:cNvSpPr>
            <a:spLocks noGrp="1"/>
          </p:cNvSpPr>
          <p:nvPr>
            <p:ph type="title"/>
          </p:nvPr>
        </p:nvSpPr>
        <p:spPr/>
        <p:txBody>
          <a:bodyPr>
            <a:normAutofit fontScale="90000"/>
          </a:bodyPr>
          <a:lstStyle/>
          <a:p>
            <a:r>
              <a:rPr lang="en-GB"/>
              <a:t>INS config</a:t>
            </a:r>
            <a:endParaRPr lang="en-NL"/>
          </a:p>
        </p:txBody>
      </p:sp>
      <p:sp>
        <p:nvSpPr>
          <p:cNvPr id="3" name="Slide Number Placeholder 2">
            <a:extLst>
              <a:ext uri="{FF2B5EF4-FFF2-40B4-BE49-F238E27FC236}">
                <a16:creationId xmlns:a16="http://schemas.microsoft.com/office/drawing/2014/main" id="{3BE3263A-B909-2846-EDA6-5BDDE6D7D823}"/>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149</a:t>
            </a:fld>
            <a:endParaRPr lang="fr-FR" spc="10"/>
          </a:p>
        </p:txBody>
      </p:sp>
      <p:sp>
        <p:nvSpPr>
          <p:cNvPr id="4" name="Text Placeholder 3">
            <a:extLst>
              <a:ext uri="{FF2B5EF4-FFF2-40B4-BE49-F238E27FC236}">
                <a16:creationId xmlns:a16="http://schemas.microsoft.com/office/drawing/2014/main" id="{01745DD5-911E-6F9D-F9A5-6F7681DC9E5E}"/>
              </a:ext>
            </a:extLst>
          </p:cNvPr>
          <p:cNvSpPr>
            <a:spLocks noGrp="1"/>
          </p:cNvSpPr>
          <p:nvPr>
            <p:ph type="body" sz="quarter" idx="12"/>
          </p:nvPr>
        </p:nvSpPr>
        <p:spPr/>
        <p:txBody>
          <a:bodyPr/>
          <a:lstStyle/>
          <a:p>
            <a:pPr algn="just"/>
            <a:r>
              <a:rPr lang="en-US" sz="2800"/>
              <a:t>Quick overview data set</a:t>
            </a:r>
          </a:p>
          <a:p>
            <a:pPr algn="just"/>
            <a:r>
              <a:rPr lang="en-US" sz="2800"/>
              <a:t>Report of recorded and used data</a:t>
            </a:r>
          </a:p>
          <a:p>
            <a:pPr algn="just"/>
            <a:endParaRPr lang="en-US" sz="2800"/>
          </a:p>
          <a:p>
            <a:pPr algn="just"/>
            <a:r>
              <a:rPr lang="en-US" sz="2800"/>
              <a:t>Blue = new / changed info</a:t>
            </a:r>
          </a:p>
          <a:p>
            <a:pPr algn="just"/>
            <a:r>
              <a:rPr lang="en-US" sz="2800"/>
              <a:t>Black = same as before</a:t>
            </a:r>
          </a:p>
          <a:p>
            <a:endParaRPr lang="en-NL"/>
          </a:p>
        </p:txBody>
      </p:sp>
      <p:pic>
        <p:nvPicPr>
          <p:cNvPr id="10" name="Picture 9">
            <a:extLst>
              <a:ext uri="{FF2B5EF4-FFF2-40B4-BE49-F238E27FC236}">
                <a16:creationId xmlns:a16="http://schemas.microsoft.com/office/drawing/2014/main" id="{B65C9C5B-092C-66D4-4899-5A33C68D3262}"/>
              </a:ext>
            </a:extLst>
          </p:cNvPr>
          <p:cNvPicPr>
            <a:picLocks noChangeAspect="1"/>
          </p:cNvPicPr>
          <p:nvPr/>
        </p:nvPicPr>
        <p:blipFill rotWithShape="1">
          <a:blip r:embed="rId2"/>
          <a:srcRect t="5097" b="10426"/>
          <a:stretch/>
        </p:blipFill>
        <p:spPr>
          <a:xfrm>
            <a:off x="9366990" y="88658"/>
            <a:ext cx="7391984" cy="11101168"/>
          </a:xfrm>
          <a:prstGeom prst="rect">
            <a:avLst/>
          </a:prstGeom>
        </p:spPr>
      </p:pic>
    </p:spTree>
    <p:extLst>
      <p:ext uri="{BB962C8B-B14F-4D97-AF65-F5344CB8AC3E}">
        <p14:creationId xmlns:p14="http://schemas.microsoft.com/office/powerpoint/2010/main" val="2983965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A458-6AF6-860B-37BF-011C20A629C5}"/>
              </a:ext>
            </a:extLst>
          </p:cNvPr>
          <p:cNvSpPr>
            <a:spLocks noGrp="1"/>
          </p:cNvSpPr>
          <p:nvPr>
            <p:ph type="title"/>
          </p:nvPr>
        </p:nvSpPr>
        <p:spPr/>
        <p:txBody>
          <a:bodyPr>
            <a:normAutofit fontScale="90000"/>
          </a:bodyPr>
          <a:lstStyle/>
          <a:p>
            <a:r>
              <a:rPr lang="en-GB"/>
              <a:t>Purpose of the software</a:t>
            </a:r>
            <a:endParaRPr lang="en-NL"/>
          </a:p>
        </p:txBody>
      </p:sp>
      <p:sp>
        <p:nvSpPr>
          <p:cNvPr id="3" name="Slide Number Placeholder 2">
            <a:extLst>
              <a:ext uri="{FF2B5EF4-FFF2-40B4-BE49-F238E27FC236}">
                <a16:creationId xmlns:a16="http://schemas.microsoft.com/office/drawing/2014/main" id="{CD3A12DD-0295-D0E8-63C1-DBBC9F172CE6}"/>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15</a:t>
            </a:fld>
            <a:endParaRPr lang="fr-FR" spc="10"/>
          </a:p>
        </p:txBody>
      </p:sp>
      <p:sp>
        <p:nvSpPr>
          <p:cNvPr id="4" name="Text Placeholder 3">
            <a:extLst>
              <a:ext uri="{FF2B5EF4-FFF2-40B4-BE49-F238E27FC236}">
                <a16:creationId xmlns:a16="http://schemas.microsoft.com/office/drawing/2014/main" id="{3F107EAA-F4AB-7402-EF0A-BDF3C6F0EC03}"/>
              </a:ext>
            </a:extLst>
          </p:cNvPr>
          <p:cNvSpPr>
            <a:spLocks noGrp="1"/>
          </p:cNvSpPr>
          <p:nvPr>
            <p:ph type="body" sz="quarter" idx="4294967295"/>
          </p:nvPr>
        </p:nvSpPr>
        <p:spPr>
          <a:xfrm>
            <a:off x="1245289" y="2522801"/>
            <a:ext cx="18134771" cy="7448781"/>
          </a:xfrm>
        </p:spPr>
        <p:txBody>
          <a:bodyPr/>
          <a:lstStyle/>
          <a:p>
            <a:pPr marL="0" indent="0">
              <a:buNone/>
            </a:pPr>
            <a:r>
              <a:rPr lang="en-GB" dirty="0"/>
              <a:t>Delph INS Subsea is a processing data solution helping you to get the best from your Exail INS based inertial navigation system.</a:t>
            </a:r>
          </a:p>
          <a:p>
            <a:endParaRPr lang="en-GB" dirty="0"/>
          </a:p>
          <a:p>
            <a:r>
              <a:rPr lang="en-GB" dirty="0"/>
              <a:t>Allow you to post-process your data with custom INS settings.</a:t>
            </a:r>
          </a:p>
          <a:p>
            <a:r>
              <a:rPr lang="en-GB" dirty="0"/>
              <a:t>Integrate data from external sensors that could not be connected to the INS during the survey.</a:t>
            </a:r>
          </a:p>
          <a:p>
            <a:r>
              <a:rPr lang="en-GB" dirty="0"/>
              <a:t>Enhance the quality of the data using our optimized algorithm.</a:t>
            </a:r>
          </a:p>
          <a:p>
            <a:r>
              <a:rPr lang="en-GB" dirty="0"/>
              <a:t>Help you to evaluate different positioning scenarios.</a:t>
            </a:r>
          </a:p>
          <a:p>
            <a:endParaRPr lang="en-GB" dirty="0"/>
          </a:p>
          <a:p>
            <a:pPr marL="0" indent="0">
              <a:buNone/>
            </a:pPr>
            <a:r>
              <a:rPr lang="en-GB" dirty="0"/>
              <a:t>DELPH INS Subsea can process data acquired with any Exail INS but focuses on subsea applications:</a:t>
            </a:r>
          </a:p>
          <a:p>
            <a:endParaRPr lang="en-GB" dirty="0"/>
          </a:p>
          <a:p>
            <a:endParaRPr lang="en-GB" dirty="0"/>
          </a:p>
          <a:p>
            <a:endParaRPr lang="en-GB" dirty="0"/>
          </a:p>
          <a:p>
            <a:endParaRPr lang="en-GB" dirty="0"/>
          </a:p>
          <a:p>
            <a:endParaRPr lang="en-NL" dirty="0"/>
          </a:p>
        </p:txBody>
      </p:sp>
      <p:pic>
        <p:nvPicPr>
          <p:cNvPr id="16" name="Picture 15" descr="A metal cylinder with a green arrow&#10;&#10;Description automatically generated">
            <a:extLst>
              <a:ext uri="{FF2B5EF4-FFF2-40B4-BE49-F238E27FC236}">
                <a16:creationId xmlns:a16="http://schemas.microsoft.com/office/drawing/2014/main" id="{000E0F61-063D-6E7B-D6B2-37E09AC9D0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89" t="13920" r="17120"/>
          <a:stretch/>
        </p:blipFill>
        <p:spPr>
          <a:xfrm>
            <a:off x="9821484" y="7580973"/>
            <a:ext cx="2848769" cy="3672367"/>
          </a:xfrm>
          <a:prstGeom prst="rect">
            <a:avLst/>
          </a:prstGeom>
        </p:spPr>
      </p:pic>
      <p:pic>
        <p:nvPicPr>
          <p:cNvPr id="20" name="Picture 19" descr="A silver cylinder with blue and green screws&#10;&#10;Description automatically generated">
            <a:extLst>
              <a:ext uri="{FF2B5EF4-FFF2-40B4-BE49-F238E27FC236}">
                <a16:creationId xmlns:a16="http://schemas.microsoft.com/office/drawing/2014/main" id="{3ADCCCAA-7A24-326F-3B2F-1B9856816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20905" y="8680162"/>
            <a:ext cx="2312494" cy="2743752"/>
          </a:xfrm>
          <a:prstGeom prst="rect">
            <a:avLst/>
          </a:prstGeom>
        </p:spPr>
      </p:pic>
      <p:pic>
        <p:nvPicPr>
          <p:cNvPr id="22" name="Picture 21" descr="A close-up of a machine&#10;&#10;Description automatically generated">
            <a:extLst>
              <a:ext uri="{FF2B5EF4-FFF2-40B4-BE49-F238E27FC236}">
                <a16:creationId xmlns:a16="http://schemas.microsoft.com/office/drawing/2014/main" id="{33BD0FF4-58D9-2F98-731F-1DA0DA48A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8814" y="7612891"/>
            <a:ext cx="2464307" cy="3696459"/>
          </a:xfrm>
          <a:prstGeom prst="rect">
            <a:avLst/>
          </a:prstGeom>
        </p:spPr>
      </p:pic>
      <p:pic>
        <p:nvPicPr>
          <p:cNvPr id="6" name="Picture 5" descr="A close-up of a camera&#10;&#10;Description automatically generated">
            <a:extLst>
              <a:ext uri="{FF2B5EF4-FFF2-40B4-BE49-F238E27FC236}">
                <a16:creationId xmlns:a16="http://schemas.microsoft.com/office/drawing/2014/main" id="{ACB2C518-F768-F4EB-15E8-BDB4C99EC5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61789" y="7487757"/>
            <a:ext cx="3067733" cy="2369922"/>
          </a:xfrm>
          <a:prstGeom prst="rect">
            <a:avLst/>
          </a:prstGeom>
        </p:spPr>
      </p:pic>
      <p:pic>
        <p:nvPicPr>
          <p:cNvPr id="15" name="Picture 14">
            <a:extLst>
              <a:ext uri="{FF2B5EF4-FFF2-40B4-BE49-F238E27FC236}">
                <a16:creationId xmlns:a16="http://schemas.microsoft.com/office/drawing/2014/main" id="{A6BEFCA9-D197-A9B2-320F-FFC8AC6936D1}"/>
              </a:ext>
            </a:extLst>
          </p:cNvPr>
          <p:cNvPicPr>
            <a:picLocks noChangeAspect="1"/>
          </p:cNvPicPr>
          <p:nvPr/>
        </p:nvPicPr>
        <p:blipFill>
          <a:blip r:embed="rId6"/>
          <a:stretch>
            <a:fillRect/>
          </a:stretch>
        </p:blipFill>
        <p:spPr>
          <a:xfrm>
            <a:off x="564014" y="7850346"/>
            <a:ext cx="2739553" cy="1026741"/>
          </a:xfrm>
          <a:prstGeom prst="rect">
            <a:avLst/>
          </a:prstGeom>
        </p:spPr>
      </p:pic>
      <p:pic>
        <p:nvPicPr>
          <p:cNvPr id="17" name="Picture 16">
            <a:extLst>
              <a:ext uri="{FF2B5EF4-FFF2-40B4-BE49-F238E27FC236}">
                <a16:creationId xmlns:a16="http://schemas.microsoft.com/office/drawing/2014/main" id="{FF2C0EC6-61EB-30B9-3543-C7583BF013FB}"/>
              </a:ext>
            </a:extLst>
          </p:cNvPr>
          <p:cNvPicPr>
            <a:picLocks noChangeAspect="1"/>
          </p:cNvPicPr>
          <p:nvPr/>
        </p:nvPicPr>
        <p:blipFill>
          <a:blip r:embed="rId7"/>
          <a:stretch>
            <a:fillRect/>
          </a:stretch>
        </p:blipFill>
        <p:spPr>
          <a:xfrm>
            <a:off x="3599151" y="7850347"/>
            <a:ext cx="860907" cy="1427765"/>
          </a:xfrm>
          <a:prstGeom prst="rect">
            <a:avLst/>
          </a:prstGeom>
        </p:spPr>
      </p:pic>
      <p:pic>
        <p:nvPicPr>
          <p:cNvPr id="19" name="Picture 18">
            <a:extLst>
              <a:ext uri="{FF2B5EF4-FFF2-40B4-BE49-F238E27FC236}">
                <a16:creationId xmlns:a16="http://schemas.microsoft.com/office/drawing/2014/main" id="{146A7D91-E666-0F74-298D-5E49114C43FF}"/>
              </a:ext>
            </a:extLst>
          </p:cNvPr>
          <p:cNvPicPr>
            <a:picLocks noChangeAspect="1"/>
          </p:cNvPicPr>
          <p:nvPr/>
        </p:nvPicPr>
        <p:blipFill>
          <a:blip r:embed="rId8"/>
          <a:stretch>
            <a:fillRect/>
          </a:stretch>
        </p:blipFill>
        <p:spPr>
          <a:xfrm>
            <a:off x="4983834" y="7955788"/>
            <a:ext cx="1874329" cy="2126996"/>
          </a:xfrm>
          <a:prstGeom prst="rect">
            <a:avLst/>
          </a:prstGeom>
        </p:spPr>
      </p:pic>
      <p:pic>
        <p:nvPicPr>
          <p:cNvPr id="21" name="Picture 20">
            <a:extLst>
              <a:ext uri="{FF2B5EF4-FFF2-40B4-BE49-F238E27FC236}">
                <a16:creationId xmlns:a16="http://schemas.microsoft.com/office/drawing/2014/main" id="{4D23F787-EE01-BF1F-DA44-C55BDAFB9A93}"/>
              </a:ext>
            </a:extLst>
          </p:cNvPr>
          <p:cNvPicPr>
            <a:picLocks noChangeAspect="1"/>
          </p:cNvPicPr>
          <p:nvPr/>
        </p:nvPicPr>
        <p:blipFill>
          <a:blip r:embed="rId9"/>
          <a:stretch>
            <a:fillRect/>
          </a:stretch>
        </p:blipFill>
        <p:spPr>
          <a:xfrm>
            <a:off x="12762654" y="7717835"/>
            <a:ext cx="1606024" cy="3321018"/>
          </a:xfrm>
          <a:prstGeom prst="rect">
            <a:avLst/>
          </a:prstGeom>
        </p:spPr>
      </p:pic>
    </p:spTree>
    <p:extLst>
      <p:ext uri="{BB962C8B-B14F-4D97-AF65-F5344CB8AC3E}">
        <p14:creationId xmlns:p14="http://schemas.microsoft.com/office/powerpoint/2010/main" val="11540527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2695C5-9EFB-1ACC-5059-6DAFC885A9A2}"/>
              </a:ext>
            </a:extLst>
          </p:cNvPr>
          <p:cNvSpPr>
            <a:spLocks noGrp="1"/>
          </p:cNvSpPr>
          <p:nvPr>
            <p:ph type="title"/>
          </p:nvPr>
        </p:nvSpPr>
        <p:spPr/>
        <p:txBody>
          <a:bodyPr>
            <a:normAutofit fontScale="90000"/>
          </a:bodyPr>
          <a:lstStyle/>
          <a:p>
            <a:r>
              <a:rPr lang="en-GB"/>
              <a:t>DATA EXPORT</a:t>
            </a:r>
            <a:endParaRPr lang="en-NL"/>
          </a:p>
        </p:txBody>
      </p:sp>
      <p:sp>
        <p:nvSpPr>
          <p:cNvPr id="3" name="Slide Number Placeholder 2">
            <a:extLst>
              <a:ext uri="{FF2B5EF4-FFF2-40B4-BE49-F238E27FC236}">
                <a16:creationId xmlns:a16="http://schemas.microsoft.com/office/drawing/2014/main" id="{ACC4290B-9117-5C92-21DE-CF4A81339331}"/>
              </a:ext>
            </a:extLst>
          </p:cNvPr>
          <p:cNvSpPr>
            <a:spLocks noGrp="1"/>
          </p:cNvSpPr>
          <p:nvPr>
            <p:ph type="sldNum" sz="quarter" idx="4294967295"/>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150</a:t>
            </a:fld>
            <a:endParaRPr lang="fr-FR" spc="10"/>
          </a:p>
        </p:txBody>
      </p:sp>
      <p:sp>
        <p:nvSpPr>
          <p:cNvPr id="6" name="Text Placeholder 5">
            <a:extLst>
              <a:ext uri="{FF2B5EF4-FFF2-40B4-BE49-F238E27FC236}">
                <a16:creationId xmlns:a16="http://schemas.microsoft.com/office/drawing/2014/main" id="{13ABEFD2-50C3-0302-69DA-0D27066DB7F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22992812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EE5D9A0-F66B-680D-A18E-20C81B794468}"/>
              </a:ext>
            </a:extLst>
          </p:cNvPr>
          <p:cNvSpPr>
            <a:spLocks noGrp="1"/>
          </p:cNvSpPr>
          <p:nvPr>
            <p:ph type="pic" sz="quarter" idx="10"/>
          </p:nvPr>
        </p:nvSpPr>
        <p:spPr/>
        <p:txBody>
          <a:bodyPr/>
          <a:lstStyle/>
          <a:p>
            <a:endParaRPr lang="en-GB"/>
          </a:p>
        </p:txBody>
      </p:sp>
      <p:sp>
        <p:nvSpPr>
          <p:cNvPr id="7" name="Picture Placeholder 6">
            <a:extLst>
              <a:ext uri="{FF2B5EF4-FFF2-40B4-BE49-F238E27FC236}">
                <a16:creationId xmlns:a16="http://schemas.microsoft.com/office/drawing/2014/main" id="{1A4288B0-D124-0CA0-5D6F-EEBAD2D0EF61}"/>
              </a:ext>
            </a:extLst>
          </p:cNvPr>
          <p:cNvSpPr>
            <a:spLocks noGrp="1"/>
          </p:cNvSpPr>
          <p:nvPr>
            <p:ph type="pic" sz="quarter" idx="11"/>
          </p:nvPr>
        </p:nvSpPr>
        <p:spPr/>
        <p:txBody>
          <a:bodyPr/>
          <a:lstStyle/>
          <a:p>
            <a:endParaRPr lang="en-GB"/>
          </a:p>
        </p:txBody>
      </p:sp>
      <p:sp>
        <p:nvSpPr>
          <p:cNvPr id="2" name="Title 1">
            <a:extLst>
              <a:ext uri="{FF2B5EF4-FFF2-40B4-BE49-F238E27FC236}">
                <a16:creationId xmlns:a16="http://schemas.microsoft.com/office/drawing/2014/main" id="{55B33C70-0839-4060-FEA6-B4FC4D56AF25}"/>
              </a:ext>
            </a:extLst>
          </p:cNvPr>
          <p:cNvSpPr>
            <a:spLocks noGrp="1"/>
          </p:cNvSpPr>
          <p:nvPr>
            <p:ph type="title"/>
          </p:nvPr>
        </p:nvSpPr>
        <p:spPr/>
        <p:txBody>
          <a:bodyPr>
            <a:normAutofit fontScale="90000"/>
          </a:bodyPr>
          <a:lstStyle/>
          <a:p>
            <a:r>
              <a:rPr lang="en-GB"/>
              <a:t>General principle</a:t>
            </a:r>
            <a:endParaRPr lang="en-NL"/>
          </a:p>
        </p:txBody>
      </p:sp>
      <p:sp>
        <p:nvSpPr>
          <p:cNvPr id="3" name="Slide Number Placeholder 2">
            <a:extLst>
              <a:ext uri="{FF2B5EF4-FFF2-40B4-BE49-F238E27FC236}">
                <a16:creationId xmlns:a16="http://schemas.microsoft.com/office/drawing/2014/main" id="{BA10A1E0-8A7B-26D4-86C8-AD36C61D37B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151</a:t>
            </a:fld>
            <a:endParaRPr lang="fr-FR" spc="10"/>
          </a:p>
        </p:txBody>
      </p:sp>
      <p:sp>
        <p:nvSpPr>
          <p:cNvPr id="4" name="Text Placeholder 3">
            <a:extLst>
              <a:ext uri="{FF2B5EF4-FFF2-40B4-BE49-F238E27FC236}">
                <a16:creationId xmlns:a16="http://schemas.microsoft.com/office/drawing/2014/main" id="{E383790D-F289-97B3-C7DB-92C526B73226}"/>
              </a:ext>
            </a:extLst>
          </p:cNvPr>
          <p:cNvSpPr>
            <a:spLocks noGrp="1"/>
          </p:cNvSpPr>
          <p:nvPr>
            <p:ph type="body" sz="quarter" idx="12"/>
          </p:nvPr>
        </p:nvSpPr>
        <p:spPr>
          <a:xfrm>
            <a:off x="1256984" y="5177299"/>
            <a:ext cx="8618536" cy="1184940"/>
          </a:xfrm>
        </p:spPr>
        <p:txBody>
          <a:bodyPr/>
          <a:lstStyle/>
          <a:p>
            <a:r>
              <a:rPr lang="en-US" sz="3518" dirty="0"/>
              <a:t>To export data use the contextual menu of the </a:t>
            </a:r>
            <a:r>
              <a:rPr lang="en-US" sz="3518" i="1" dirty="0"/>
              <a:t>Variables</a:t>
            </a:r>
            <a:r>
              <a:rPr lang="en-US" sz="3518" dirty="0"/>
              <a:t> panel, select the file or the channel of the file containing the data to be exported.</a:t>
            </a:r>
          </a:p>
          <a:p>
            <a:r>
              <a:rPr lang="en-US" sz="3518" dirty="0"/>
              <a:t>Four export formats are available:</a:t>
            </a:r>
          </a:p>
          <a:p>
            <a:pPr lvl="1"/>
            <a:r>
              <a:rPr lang="en-US" sz="3518" dirty="0"/>
              <a:t>Google Earth</a:t>
            </a:r>
          </a:p>
          <a:p>
            <a:pPr lvl="1"/>
            <a:r>
              <a:rPr lang="en-US" sz="3518" dirty="0"/>
              <a:t>Geographic (GIS)</a:t>
            </a:r>
          </a:p>
          <a:p>
            <a:pPr lvl="1"/>
            <a:r>
              <a:rPr lang="en-US" sz="3518" dirty="0"/>
              <a:t>SBET</a:t>
            </a:r>
          </a:p>
          <a:p>
            <a:pPr lvl="1"/>
            <a:r>
              <a:rPr lang="en-US" sz="3518" dirty="0"/>
              <a:t>User defined using a template</a:t>
            </a:r>
          </a:p>
          <a:p>
            <a:endParaRPr lang="en-NL" dirty="0"/>
          </a:p>
        </p:txBody>
      </p:sp>
      <p:pic>
        <p:nvPicPr>
          <p:cNvPr id="8" name="Picture 7">
            <a:extLst>
              <a:ext uri="{FF2B5EF4-FFF2-40B4-BE49-F238E27FC236}">
                <a16:creationId xmlns:a16="http://schemas.microsoft.com/office/drawing/2014/main" id="{043BDCA0-AB28-BCEF-2AF6-F7942057DE68}"/>
              </a:ext>
            </a:extLst>
          </p:cNvPr>
          <p:cNvPicPr>
            <a:picLocks noChangeAspect="1"/>
          </p:cNvPicPr>
          <p:nvPr/>
        </p:nvPicPr>
        <p:blipFill>
          <a:blip r:embed="rId2"/>
          <a:stretch>
            <a:fillRect/>
          </a:stretch>
        </p:blipFill>
        <p:spPr>
          <a:xfrm>
            <a:off x="15234854" y="2814024"/>
            <a:ext cx="3761490" cy="3966395"/>
          </a:xfrm>
          <a:prstGeom prst="rect">
            <a:avLst/>
          </a:prstGeom>
        </p:spPr>
      </p:pic>
      <p:pic>
        <p:nvPicPr>
          <p:cNvPr id="10" name="Picture 9">
            <a:extLst>
              <a:ext uri="{FF2B5EF4-FFF2-40B4-BE49-F238E27FC236}">
                <a16:creationId xmlns:a16="http://schemas.microsoft.com/office/drawing/2014/main" id="{22E90D9F-7233-E6B3-2DFB-6C5515CF0CDA}"/>
              </a:ext>
            </a:extLst>
          </p:cNvPr>
          <p:cNvPicPr>
            <a:picLocks noChangeAspect="1"/>
          </p:cNvPicPr>
          <p:nvPr/>
        </p:nvPicPr>
        <p:blipFill>
          <a:blip r:embed="rId3"/>
          <a:stretch>
            <a:fillRect/>
          </a:stretch>
        </p:blipFill>
        <p:spPr>
          <a:xfrm>
            <a:off x="10564695" y="1253283"/>
            <a:ext cx="3831892" cy="7469763"/>
          </a:xfrm>
          <a:prstGeom prst="rect">
            <a:avLst/>
          </a:prstGeom>
        </p:spPr>
      </p:pic>
    </p:spTree>
    <p:extLst>
      <p:ext uri="{BB962C8B-B14F-4D97-AF65-F5344CB8AC3E}">
        <p14:creationId xmlns:p14="http://schemas.microsoft.com/office/powerpoint/2010/main" val="302649206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AB117-DDE2-C41C-8D3E-D9E946980854}"/>
              </a:ext>
            </a:extLst>
          </p:cNvPr>
          <p:cNvSpPr>
            <a:spLocks noGrp="1"/>
          </p:cNvSpPr>
          <p:nvPr>
            <p:ph type="title"/>
          </p:nvPr>
        </p:nvSpPr>
        <p:spPr/>
        <p:txBody>
          <a:bodyPr>
            <a:normAutofit fontScale="90000"/>
          </a:bodyPr>
          <a:lstStyle/>
          <a:p>
            <a:r>
              <a:rPr lang="en-GB"/>
              <a:t>Common parameters</a:t>
            </a:r>
            <a:endParaRPr lang="en-NL"/>
          </a:p>
        </p:txBody>
      </p:sp>
      <p:sp>
        <p:nvSpPr>
          <p:cNvPr id="3" name="Slide Number Placeholder 2">
            <a:extLst>
              <a:ext uri="{FF2B5EF4-FFF2-40B4-BE49-F238E27FC236}">
                <a16:creationId xmlns:a16="http://schemas.microsoft.com/office/drawing/2014/main" id="{512B9BE0-4197-127C-4A81-B2F13B1E3249}"/>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152</a:t>
            </a:fld>
            <a:endParaRPr lang="fr-FR" spc="10"/>
          </a:p>
        </p:txBody>
      </p:sp>
      <p:sp>
        <p:nvSpPr>
          <p:cNvPr id="4" name="Text Placeholder 3">
            <a:extLst>
              <a:ext uri="{FF2B5EF4-FFF2-40B4-BE49-F238E27FC236}">
                <a16:creationId xmlns:a16="http://schemas.microsoft.com/office/drawing/2014/main" id="{14C04D4B-CCF1-4543-A051-33DF6155BC75}"/>
              </a:ext>
            </a:extLst>
          </p:cNvPr>
          <p:cNvSpPr>
            <a:spLocks noGrp="1"/>
          </p:cNvSpPr>
          <p:nvPr>
            <p:ph type="body" sz="quarter" idx="13"/>
          </p:nvPr>
        </p:nvSpPr>
        <p:spPr/>
        <p:txBody>
          <a:bodyPr/>
          <a:lstStyle/>
          <a:p>
            <a:r>
              <a:rPr lang="en-GB" dirty="0"/>
              <a:t>The dialog box to define export parameters is similar what ever is the selected format.</a:t>
            </a:r>
          </a:p>
          <a:p>
            <a:r>
              <a:rPr lang="en-GB" dirty="0"/>
              <a:t>The field Source specifies the main file containing data to be exported.</a:t>
            </a:r>
          </a:p>
          <a:p>
            <a:r>
              <a:rPr lang="en-GB" dirty="0"/>
              <a:t>The field Target specifies the name of the destination file.</a:t>
            </a:r>
          </a:p>
          <a:p>
            <a:r>
              <a:rPr lang="en-GB" dirty="0"/>
              <a:t>The fields From and To can be used to restrict the export to a given period. These fields are optional (if empty: from the beginning and / or until the end of the source file).</a:t>
            </a:r>
          </a:p>
          <a:p>
            <a:r>
              <a:rPr lang="en-GB" dirty="0"/>
              <a:t>Click on the Start button to perform the export.</a:t>
            </a:r>
          </a:p>
          <a:p>
            <a:r>
              <a:rPr lang="en-GB" dirty="0"/>
              <a:t>At the end of processing, the target file is opened with the application associated to the extension of the target file when the  Open the target file at the end of the process control is checked. When the control Close window at the end of the process is checked the window is closed at the end.</a:t>
            </a:r>
          </a:p>
          <a:p>
            <a:endParaRPr lang="en-GB" dirty="0"/>
          </a:p>
          <a:p>
            <a:endParaRPr lang="en-NL" dirty="0"/>
          </a:p>
        </p:txBody>
      </p:sp>
      <p:pic>
        <p:nvPicPr>
          <p:cNvPr id="5" name="Picture 3">
            <a:extLst>
              <a:ext uri="{FF2B5EF4-FFF2-40B4-BE49-F238E27FC236}">
                <a16:creationId xmlns:a16="http://schemas.microsoft.com/office/drawing/2014/main" id="{64DB94E4-7F22-DB46-31B7-303788695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024" y="8396668"/>
            <a:ext cx="9095585" cy="1651063"/>
          </a:xfrm>
          <a:prstGeom prst="rect">
            <a:avLst/>
          </a:prstGeom>
          <a:ln w="3175">
            <a:solidFill>
              <a:srgbClr val="003478"/>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4">
            <a:extLst>
              <a:ext uri="{FF2B5EF4-FFF2-40B4-BE49-F238E27FC236}">
                <a16:creationId xmlns:a16="http://schemas.microsoft.com/office/drawing/2014/main" id="{4D4810F6-440C-3A24-C232-26A1D140C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8172" y="8629730"/>
            <a:ext cx="9176378" cy="1184939"/>
          </a:xfrm>
          <a:prstGeom prst="rect">
            <a:avLst/>
          </a:prstGeom>
          <a:ln w="9525">
            <a:solidFill>
              <a:srgbClr val="003478"/>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9462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3B23E-AAC7-A566-ED77-3CAC40544037}"/>
              </a:ext>
            </a:extLst>
          </p:cNvPr>
          <p:cNvSpPr>
            <a:spLocks noGrp="1"/>
          </p:cNvSpPr>
          <p:nvPr>
            <p:ph type="title"/>
          </p:nvPr>
        </p:nvSpPr>
        <p:spPr/>
        <p:txBody>
          <a:bodyPr>
            <a:normAutofit fontScale="90000"/>
          </a:bodyPr>
          <a:lstStyle/>
          <a:p>
            <a:r>
              <a:rPr lang="en-GB"/>
              <a:t>Google Earth export</a:t>
            </a:r>
            <a:endParaRPr lang="en-NL"/>
          </a:p>
        </p:txBody>
      </p:sp>
      <p:sp>
        <p:nvSpPr>
          <p:cNvPr id="3" name="Slide Number Placeholder 2">
            <a:extLst>
              <a:ext uri="{FF2B5EF4-FFF2-40B4-BE49-F238E27FC236}">
                <a16:creationId xmlns:a16="http://schemas.microsoft.com/office/drawing/2014/main" id="{CE373058-73FA-C96A-B123-1BF13A3C556D}"/>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153</a:t>
            </a:fld>
            <a:endParaRPr lang="fr-FR" spc="10"/>
          </a:p>
        </p:txBody>
      </p:sp>
      <p:sp>
        <p:nvSpPr>
          <p:cNvPr id="4" name="Text Placeholder 3">
            <a:extLst>
              <a:ext uri="{FF2B5EF4-FFF2-40B4-BE49-F238E27FC236}">
                <a16:creationId xmlns:a16="http://schemas.microsoft.com/office/drawing/2014/main" id="{1525E4AB-3265-526E-C600-812F63D96F4F}"/>
              </a:ext>
            </a:extLst>
          </p:cNvPr>
          <p:cNvSpPr>
            <a:spLocks noGrp="1"/>
          </p:cNvSpPr>
          <p:nvPr>
            <p:ph type="body" sz="quarter" idx="13"/>
          </p:nvPr>
        </p:nvSpPr>
        <p:spPr>
          <a:xfrm>
            <a:off x="1245289" y="5654675"/>
            <a:ext cx="13543607" cy="1184940"/>
          </a:xfrm>
        </p:spPr>
        <p:txBody>
          <a:bodyPr/>
          <a:lstStyle/>
          <a:p>
            <a:r>
              <a:rPr lang="en-GB" dirty="0"/>
              <a:t>The selected channel must include navigation data (latitude, longitude, altitude/depth consecutive fields).</a:t>
            </a:r>
          </a:p>
          <a:p>
            <a:r>
              <a:rPr lang="en-GB" dirty="0"/>
              <a:t>When multiple geographic data are available the item Geographic field is used to select the geographic fields to be used.</a:t>
            </a:r>
          </a:p>
          <a:p>
            <a:r>
              <a:rPr lang="en-GB" dirty="0"/>
              <a:t>The target file is compressed by default (.</a:t>
            </a:r>
            <a:r>
              <a:rPr lang="en-GB" dirty="0" err="1"/>
              <a:t>kmz</a:t>
            </a:r>
            <a:r>
              <a:rPr lang="en-GB" dirty="0"/>
              <a:t>), the item Compress output can be turned off and generate a plain text file (.</a:t>
            </a:r>
            <a:r>
              <a:rPr lang="en-GB" dirty="0" err="1"/>
              <a:t>kml</a:t>
            </a:r>
            <a:r>
              <a:rPr lang="en-GB" dirty="0"/>
              <a:t>).</a:t>
            </a:r>
          </a:p>
          <a:p>
            <a:r>
              <a:rPr lang="en-GB" dirty="0"/>
              <a:t>Placemarks in the target file are time stamped. The item Time reference let you choose if the time reference is from the file or the project (is this case user define time offset are applied).</a:t>
            </a:r>
          </a:p>
          <a:p>
            <a:r>
              <a:rPr lang="en-GB" dirty="0"/>
              <a:t>The Points section permits to specifies the drawing attributes for points. It is possible to set a colour depending on the standard deviation (green, orange, red), two thresholds must be defined.</a:t>
            </a:r>
          </a:p>
          <a:p>
            <a:r>
              <a:rPr lang="en-GB" dirty="0"/>
              <a:t>The Lines section permits to specifies the drawing attributes for the lines plot between each points.</a:t>
            </a:r>
          </a:p>
          <a:p>
            <a:r>
              <a:rPr lang="en-GB" dirty="0"/>
              <a:t>The Heights section permits to specifies 3D parameters, you can define an offset and a vertical scale factor.</a:t>
            </a:r>
          </a:p>
          <a:p>
            <a:r>
              <a:rPr lang="en-GB" dirty="0"/>
              <a:t>The Decimation section can be used to reduce the number of points in the target file.</a:t>
            </a:r>
          </a:p>
          <a:p>
            <a:endParaRPr lang="en-NL" dirty="0"/>
          </a:p>
        </p:txBody>
      </p:sp>
      <p:pic>
        <p:nvPicPr>
          <p:cNvPr id="6" name="Picture 5">
            <a:extLst>
              <a:ext uri="{FF2B5EF4-FFF2-40B4-BE49-F238E27FC236}">
                <a16:creationId xmlns:a16="http://schemas.microsoft.com/office/drawing/2014/main" id="{E2AC25F3-4BDC-B053-B856-EFBAEF04093B}"/>
              </a:ext>
            </a:extLst>
          </p:cNvPr>
          <p:cNvPicPr>
            <a:picLocks noChangeAspect="1"/>
          </p:cNvPicPr>
          <p:nvPr/>
        </p:nvPicPr>
        <p:blipFill>
          <a:blip r:embed="rId2"/>
          <a:stretch>
            <a:fillRect/>
          </a:stretch>
        </p:blipFill>
        <p:spPr>
          <a:xfrm>
            <a:off x="15082443" y="2835052"/>
            <a:ext cx="4649216" cy="6259292"/>
          </a:xfrm>
          <a:prstGeom prst="rect">
            <a:avLst/>
          </a:prstGeom>
        </p:spPr>
      </p:pic>
    </p:spTree>
    <p:extLst>
      <p:ext uri="{BB962C8B-B14F-4D97-AF65-F5344CB8AC3E}">
        <p14:creationId xmlns:p14="http://schemas.microsoft.com/office/powerpoint/2010/main" val="6379323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9237-2C02-A501-D605-4358C5DE7375}"/>
              </a:ext>
            </a:extLst>
          </p:cNvPr>
          <p:cNvSpPr>
            <a:spLocks noGrp="1"/>
          </p:cNvSpPr>
          <p:nvPr>
            <p:ph type="title"/>
          </p:nvPr>
        </p:nvSpPr>
        <p:spPr/>
        <p:txBody>
          <a:bodyPr>
            <a:normAutofit fontScale="90000"/>
          </a:bodyPr>
          <a:lstStyle/>
          <a:p>
            <a:r>
              <a:rPr lang="en-GB"/>
              <a:t>Google Earth export</a:t>
            </a:r>
            <a:endParaRPr lang="en-NL"/>
          </a:p>
        </p:txBody>
      </p:sp>
      <p:sp>
        <p:nvSpPr>
          <p:cNvPr id="3" name="Slide Number Placeholder 2">
            <a:extLst>
              <a:ext uri="{FF2B5EF4-FFF2-40B4-BE49-F238E27FC236}">
                <a16:creationId xmlns:a16="http://schemas.microsoft.com/office/drawing/2014/main" id="{D350A965-E2B4-6DB1-D8ED-DFC844F478B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154</a:t>
            </a:fld>
            <a:endParaRPr lang="fr-FR" spc="10"/>
          </a:p>
        </p:txBody>
      </p:sp>
      <p:sp>
        <p:nvSpPr>
          <p:cNvPr id="4" name="Text Placeholder 3">
            <a:extLst>
              <a:ext uri="{FF2B5EF4-FFF2-40B4-BE49-F238E27FC236}">
                <a16:creationId xmlns:a16="http://schemas.microsoft.com/office/drawing/2014/main" id="{C64ACE4A-4A80-E33E-2815-E13E56F1EB50}"/>
              </a:ext>
            </a:extLst>
          </p:cNvPr>
          <p:cNvSpPr>
            <a:spLocks noGrp="1"/>
          </p:cNvSpPr>
          <p:nvPr>
            <p:ph type="body" sz="quarter" idx="4294967295"/>
          </p:nvPr>
        </p:nvSpPr>
        <p:spPr>
          <a:xfrm>
            <a:off x="1245289" y="6047090"/>
            <a:ext cx="18134771" cy="400110"/>
          </a:xfrm>
        </p:spPr>
        <p:txBody>
          <a:bodyPr/>
          <a:lstStyle/>
          <a:p>
            <a:endParaRPr lang="en-NL"/>
          </a:p>
        </p:txBody>
      </p:sp>
      <p:pic>
        <p:nvPicPr>
          <p:cNvPr id="5" name="Image 4">
            <a:extLst>
              <a:ext uri="{FF2B5EF4-FFF2-40B4-BE49-F238E27FC236}">
                <a16:creationId xmlns:a16="http://schemas.microsoft.com/office/drawing/2014/main" id="{B7ED07F3-2C68-8D34-C250-5683C5E78440}"/>
              </a:ext>
            </a:extLst>
          </p:cNvPr>
          <p:cNvPicPr>
            <a:picLocks noChangeAspect="1"/>
          </p:cNvPicPr>
          <p:nvPr/>
        </p:nvPicPr>
        <p:blipFill>
          <a:blip r:embed="rId2"/>
          <a:stretch>
            <a:fillRect/>
          </a:stretch>
        </p:blipFill>
        <p:spPr>
          <a:xfrm>
            <a:off x="8138063" y="2473288"/>
            <a:ext cx="11642165" cy="6698823"/>
          </a:xfrm>
          <a:prstGeom prst="rect">
            <a:avLst/>
          </a:prstGeom>
        </p:spPr>
      </p:pic>
      <p:pic>
        <p:nvPicPr>
          <p:cNvPr id="7" name="Picture 6">
            <a:extLst>
              <a:ext uri="{FF2B5EF4-FFF2-40B4-BE49-F238E27FC236}">
                <a16:creationId xmlns:a16="http://schemas.microsoft.com/office/drawing/2014/main" id="{884E9A31-B26B-45AE-73F5-8F2BEE97EFB5}"/>
              </a:ext>
            </a:extLst>
          </p:cNvPr>
          <p:cNvPicPr>
            <a:picLocks noChangeAspect="1"/>
          </p:cNvPicPr>
          <p:nvPr/>
        </p:nvPicPr>
        <p:blipFill>
          <a:blip r:embed="rId3"/>
          <a:stretch>
            <a:fillRect/>
          </a:stretch>
        </p:blipFill>
        <p:spPr>
          <a:xfrm>
            <a:off x="2065033" y="2473923"/>
            <a:ext cx="5244394" cy="7060587"/>
          </a:xfrm>
          <a:prstGeom prst="rect">
            <a:avLst/>
          </a:prstGeom>
        </p:spPr>
      </p:pic>
      <p:sp>
        <p:nvSpPr>
          <p:cNvPr id="6" name="Flèche droite 5">
            <a:extLst>
              <a:ext uri="{FF2B5EF4-FFF2-40B4-BE49-F238E27FC236}">
                <a16:creationId xmlns:a16="http://schemas.microsoft.com/office/drawing/2014/main" id="{07C5B1F8-4C03-FB7F-A5E3-155169348331}"/>
              </a:ext>
            </a:extLst>
          </p:cNvPr>
          <p:cNvSpPr/>
          <p:nvPr/>
        </p:nvSpPr>
        <p:spPr>
          <a:xfrm>
            <a:off x="6125426" y="5359141"/>
            <a:ext cx="3622594" cy="59106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302614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42454A-518D-6348-F5C9-78C3E2B84600}"/>
              </a:ext>
            </a:extLst>
          </p:cNvPr>
          <p:cNvSpPr>
            <a:spLocks noGrp="1"/>
          </p:cNvSpPr>
          <p:nvPr>
            <p:ph type="pic" sz="quarter" idx="10"/>
          </p:nvPr>
        </p:nvSpPr>
        <p:spPr/>
        <p:txBody>
          <a:bodyPr/>
          <a:lstStyle/>
          <a:p>
            <a:endParaRPr lang="en-GB"/>
          </a:p>
        </p:txBody>
      </p:sp>
      <p:sp>
        <p:nvSpPr>
          <p:cNvPr id="7" name="Picture Placeholder 6">
            <a:extLst>
              <a:ext uri="{FF2B5EF4-FFF2-40B4-BE49-F238E27FC236}">
                <a16:creationId xmlns:a16="http://schemas.microsoft.com/office/drawing/2014/main" id="{43D6F648-328B-598F-4A85-97F60FE0EB53}"/>
              </a:ext>
            </a:extLst>
          </p:cNvPr>
          <p:cNvSpPr>
            <a:spLocks noGrp="1"/>
          </p:cNvSpPr>
          <p:nvPr>
            <p:ph type="pic" sz="quarter" idx="11"/>
          </p:nvPr>
        </p:nvSpPr>
        <p:spPr/>
        <p:txBody>
          <a:bodyPr/>
          <a:lstStyle/>
          <a:p>
            <a:endParaRPr lang="en-GB"/>
          </a:p>
        </p:txBody>
      </p:sp>
      <p:sp>
        <p:nvSpPr>
          <p:cNvPr id="2" name="Title 1">
            <a:extLst>
              <a:ext uri="{FF2B5EF4-FFF2-40B4-BE49-F238E27FC236}">
                <a16:creationId xmlns:a16="http://schemas.microsoft.com/office/drawing/2014/main" id="{6DFD059D-3DF4-BAA8-182B-B77EC786FF3F}"/>
              </a:ext>
            </a:extLst>
          </p:cNvPr>
          <p:cNvSpPr>
            <a:spLocks noGrp="1"/>
          </p:cNvSpPr>
          <p:nvPr>
            <p:ph type="title"/>
          </p:nvPr>
        </p:nvSpPr>
        <p:spPr/>
        <p:txBody>
          <a:bodyPr>
            <a:normAutofit fontScale="90000"/>
          </a:bodyPr>
          <a:lstStyle/>
          <a:p>
            <a:r>
              <a:rPr lang="en-GB"/>
              <a:t>GIS export</a:t>
            </a:r>
            <a:endParaRPr lang="en-NL"/>
          </a:p>
        </p:txBody>
      </p:sp>
      <p:sp>
        <p:nvSpPr>
          <p:cNvPr id="3" name="Slide Number Placeholder 2">
            <a:extLst>
              <a:ext uri="{FF2B5EF4-FFF2-40B4-BE49-F238E27FC236}">
                <a16:creationId xmlns:a16="http://schemas.microsoft.com/office/drawing/2014/main" id="{92E2F8E5-3C54-E9E8-3479-0C9F29D53CFC}"/>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155</a:t>
            </a:fld>
            <a:endParaRPr lang="fr-FR" spc="10"/>
          </a:p>
        </p:txBody>
      </p:sp>
      <p:sp>
        <p:nvSpPr>
          <p:cNvPr id="4" name="Text Placeholder 3">
            <a:extLst>
              <a:ext uri="{FF2B5EF4-FFF2-40B4-BE49-F238E27FC236}">
                <a16:creationId xmlns:a16="http://schemas.microsoft.com/office/drawing/2014/main" id="{6E15C17C-7D78-1BA0-E412-961D0A3C74E2}"/>
              </a:ext>
            </a:extLst>
          </p:cNvPr>
          <p:cNvSpPr>
            <a:spLocks noGrp="1"/>
          </p:cNvSpPr>
          <p:nvPr>
            <p:ph type="body" sz="quarter" idx="12"/>
          </p:nvPr>
        </p:nvSpPr>
        <p:spPr>
          <a:xfrm>
            <a:off x="1256984" y="5177299"/>
            <a:ext cx="9935272" cy="1184940"/>
          </a:xfrm>
        </p:spPr>
        <p:txBody>
          <a:bodyPr/>
          <a:lstStyle/>
          <a:p>
            <a:r>
              <a:rPr lang="en-US" dirty="0"/>
              <a:t>The item </a:t>
            </a:r>
            <a:r>
              <a:rPr lang="en-US" i="1" dirty="0"/>
              <a:t>Format</a:t>
            </a:r>
            <a:r>
              <a:rPr lang="en-US" dirty="0"/>
              <a:t> lets you select the format of the output file.</a:t>
            </a:r>
          </a:p>
          <a:p>
            <a:endParaRPr lang="en-US" dirty="0"/>
          </a:p>
          <a:p>
            <a:r>
              <a:rPr lang="en-US" dirty="0"/>
              <a:t>The selected channel must include navigation data (latitude, longitude, altitude/depth consecutive fields).</a:t>
            </a:r>
          </a:p>
          <a:p>
            <a:endParaRPr lang="en-US" dirty="0"/>
          </a:p>
          <a:p>
            <a:r>
              <a:rPr lang="en-US" dirty="0"/>
              <a:t>When multiple geographic data are available the item </a:t>
            </a:r>
            <a:r>
              <a:rPr lang="en-US" i="1" dirty="0"/>
              <a:t>Geographic field</a:t>
            </a:r>
            <a:r>
              <a:rPr lang="en-US" dirty="0"/>
              <a:t> is used to select the geographic fields to be used.</a:t>
            </a:r>
          </a:p>
          <a:p>
            <a:endParaRPr lang="en-US" dirty="0"/>
          </a:p>
          <a:p>
            <a:r>
              <a:rPr lang="en-US" dirty="0"/>
              <a:t>Features in the target file are time stamped. The item </a:t>
            </a:r>
            <a:r>
              <a:rPr lang="en-US" i="1" dirty="0"/>
              <a:t>Time reference</a:t>
            </a:r>
            <a:r>
              <a:rPr lang="en-US" dirty="0"/>
              <a:t> let you choose if the time reference is from the file or the project (is this case user define time offset are applied).</a:t>
            </a:r>
          </a:p>
          <a:p>
            <a:endParaRPr lang="en-US" dirty="0"/>
          </a:p>
          <a:p>
            <a:r>
              <a:rPr lang="en-US" dirty="0"/>
              <a:t>The </a:t>
            </a:r>
            <a:r>
              <a:rPr lang="en-US" i="1" dirty="0"/>
              <a:t>Decimation</a:t>
            </a:r>
            <a:r>
              <a:rPr lang="en-US" dirty="0"/>
              <a:t> section can be used to reduce the number of points in the target file.</a:t>
            </a:r>
          </a:p>
          <a:p>
            <a:endParaRPr lang="en-NL" dirty="0"/>
          </a:p>
        </p:txBody>
      </p:sp>
      <p:pic>
        <p:nvPicPr>
          <p:cNvPr id="5" name="Picture 2">
            <a:extLst>
              <a:ext uri="{FF2B5EF4-FFF2-40B4-BE49-F238E27FC236}">
                <a16:creationId xmlns:a16="http://schemas.microsoft.com/office/drawing/2014/main" id="{EC5C5067-5751-27BF-3680-36E6AAD9C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6964" y="2835052"/>
            <a:ext cx="6619169" cy="5090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5250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A25D3-EFD0-5B2E-9495-FFBC0DBC8584}"/>
              </a:ext>
            </a:extLst>
          </p:cNvPr>
          <p:cNvSpPr>
            <a:spLocks noGrp="1"/>
          </p:cNvSpPr>
          <p:nvPr>
            <p:ph type="title"/>
          </p:nvPr>
        </p:nvSpPr>
        <p:spPr/>
        <p:txBody>
          <a:bodyPr>
            <a:normAutofit fontScale="90000"/>
          </a:bodyPr>
          <a:lstStyle/>
          <a:p>
            <a:r>
              <a:rPr lang="en-GB"/>
              <a:t>SBET export</a:t>
            </a:r>
            <a:endParaRPr lang="en-NL"/>
          </a:p>
        </p:txBody>
      </p:sp>
      <p:sp>
        <p:nvSpPr>
          <p:cNvPr id="3" name="Slide Number Placeholder 2">
            <a:extLst>
              <a:ext uri="{FF2B5EF4-FFF2-40B4-BE49-F238E27FC236}">
                <a16:creationId xmlns:a16="http://schemas.microsoft.com/office/drawing/2014/main" id="{A3C37146-A1CA-94E4-7D75-1C4D73179C50}"/>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156</a:t>
            </a:fld>
            <a:endParaRPr lang="fr-FR" spc="10"/>
          </a:p>
        </p:txBody>
      </p:sp>
      <p:sp>
        <p:nvSpPr>
          <p:cNvPr id="4" name="Text Placeholder 3">
            <a:extLst>
              <a:ext uri="{FF2B5EF4-FFF2-40B4-BE49-F238E27FC236}">
                <a16:creationId xmlns:a16="http://schemas.microsoft.com/office/drawing/2014/main" id="{3D021028-9623-9E4C-741D-EB282FB49923}"/>
              </a:ext>
            </a:extLst>
          </p:cNvPr>
          <p:cNvSpPr>
            <a:spLocks noGrp="1"/>
          </p:cNvSpPr>
          <p:nvPr>
            <p:ph type="body" sz="quarter" idx="12"/>
          </p:nvPr>
        </p:nvSpPr>
        <p:spPr>
          <a:xfrm>
            <a:off x="1257082" y="5177299"/>
            <a:ext cx="9971749" cy="1184940"/>
          </a:xfrm>
        </p:spPr>
        <p:txBody>
          <a:bodyPr/>
          <a:lstStyle/>
          <a:p>
            <a:r>
              <a:rPr lang="en-GB" dirty="0"/>
              <a:t>This export produces output in the </a:t>
            </a:r>
            <a:r>
              <a:rPr lang="en-GB" dirty="0" err="1"/>
              <a:t>POSPac</a:t>
            </a:r>
            <a:r>
              <a:rPr lang="en-GB" dirty="0"/>
              <a:t> SBET format which is supported by several software as Qinsy and HYPACK.</a:t>
            </a:r>
          </a:p>
          <a:p>
            <a:endParaRPr lang="en-GB" dirty="0"/>
          </a:p>
          <a:p>
            <a:r>
              <a:rPr lang="en-GB" dirty="0"/>
              <a:t>The selected channel must include navigation data (latitude, longitude, altitude/depth consecutive fields).</a:t>
            </a:r>
          </a:p>
          <a:p>
            <a:endParaRPr lang="en-GB" dirty="0"/>
          </a:p>
          <a:p>
            <a:r>
              <a:rPr lang="en-GB" dirty="0"/>
              <a:t>You can output time as week seconds or day seconds using the Timestamping reference item.</a:t>
            </a:r>
          </a:p>
          <a:p>
            <a:endParaRPr lang="en-GB" dirty="0"/>
          </a:p>
          <a:p>
            <a:r>
              <a:rPr lang="en-GB" dirty="0"/>
              <a:t>You can decide to output an additional file containing accuracy data. The name of the file is based on the name of the target file with the –accuracy suffix.</a:t>
            </a:r>
          </a:p>
          <a:p>
            <a:endParaRPr lang="en-GB" dirty="0"/>
          </a:p>
          <a:p>
            <a:r>
              <a:rPr lang="en-GB" dirty="0"/>
              <a:t>The Decimation section can be used to reduce the number of points in the target file.</a:t>
            </a:r>
          </a:p>
          <a:p>
            <a:endParaRPr lang="en-NL" dirty="0"/>
          </a:p>
        </p:txBody>
      </p:sp>
      <p:pic>
        <p:nvPicPr>
          <p:cNvPr id="7" name="Picture 6">
            <a:extLst>
              <a:ext uri="{FF2B5EF4-FFF2-40B4-BE49-F238E27FC236}">
                <a16:creationId xmlns:a16="http://schemas.microsoft.com/office/drawing/2014/main" id="{8100A1EB-46E8-8F4B-8EEF-8B25968E45CC}"/>
              </a:ext>
            </a:extLst>
          </p:cNvPr>
          <p:cNvPicPr>
            <a:picLocks noChangeAspect="1"/>
          </p:cNvPicPr>
          <p:nvPr/>
        </p:nvPicPr>
        <p:blipFill>
          <a:blip r:embed="rId2"/>
          <a:stretch>
            <a:fillRect/>
          </a:stretch>
        </p:blipFill>
        <p:spPr>
          <a:xfrm>
            <a:off x="11805583" y="1299006"/>
            <a:ext cx="6859191" cy="7674422"/>
          </a:xfrm>
          <a:prstGeom prst="rect">
            <a:avLst/>
          </a:prstGeom>
        </p:spPr>
      </p:pic>
    </p:spTree>
    <p:extLst>
      <p:ext uri="{BB962C8B-B14F-4D97-AF65-F5344CB8AC3E}">
        <p14:creationId xmlns:p14="http://schemas.microsoft.com/office/powerpoint/2010/main" val="31622975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D16A-02FC-5D30-7659-87F64F800F2B}"/>
              </a:ext>
            </a:extLst>
          </p:cNvPr>
          <p:cNvSpPr>
            <a:spLocks noGrp="1"/>
          </p:cNvSpPr>
          <p:nvPr>
            <p:ph type="title"/>
          </p:nvPr>
        </p:nvSpPr>
        <p:spPr/>
        <p:txBody>
          <a:bodyPr>
            <a:normAutofit fontScale="90000"/>
          </a:bodyPr>
          <a:lstStyle/>
          <a:p>
            <a:r>
              <a:rPr lang="en-GB"/>
              <a:t>Export using a User Defined Template</a:t>
            </a:r>
            <a:endParaRPr lang="en-NL"/>
          </a:p>
        </p:txBody>
      </p:sp>
      <p:sp>
        <p:nvSpPr>
          <p:cNvPr id="3" name="Slide Number Placeholder 2">
            <a:extLst>
              <a:ext uri="{FF2B5EF4-FFF2-40B4-BE49-F238E27FC236}">
                <a16:creationId xmlns:a16="http://schemas.microsoft.com/office/drawing/2014/main" id="{D93C26E5-DC10-2C8D-3B90-39988880CAF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157</a:t>
            </a:fld>
            <a:endParaRPr lang="fr-FR" spc="10"/>
          </a:p>
        </p:txBody>
      </p:sp>
      <p:sp>
        <p:nvSpPr>
          <p:cNvPr id="4" name="Text Placeholder 3">
            <a:extLst>
              <a:ext uri="{FF2B5EF4-FFF2-40B4-BE49-F238E27FC236}">
                <a16:creationId xmlns:a16="http://schemas.microsoft.com/office/drawing/2014/main" id="{765E59AE-D2A4-0371-5DE9-F8B6E3DF8CBE}"/>
              </a:ext>
            </a:extLst>
          </p:cNvPr>
          <p:cNvSpPr>
            <a:spLocks noGrp="1"/>
          </p:cNvSpPr>
          <p:nvPr>
            <p:ph type="body" sz="quarter" idx="12"/>
          </p:nvPr>
        </p:nvSpPr>
        <p:spPr/>
        <p:txBody>
          <a:bodyPr/>
          <a:lstStyle/>
          <a:p>
            <a:r>
              <a:rPr lang="en-US" sz="2800" dirty="0"/>
              <a:t>This export permits to build </a:t>
            </a:r>
            <a:r>
              <a:rPr lang="en-US" sz="2800" dirty="0">
                <a:solidFill>
                  <a:srgbClr val="0070C0"/>
                </a:solidFill>
              </a:rPr>
              <a:t>customized output format using a template</a:t>
            </a:r>
            <a:r>
              <a:rPr lang="en-US" sz="2800" dirty="0"/>
              <a:t> (</a:t>
            </a:r>
            <a:r>
              <a:rPr lang="en-US" sz="2800" i="1" dirty="0"/>
              <a:t>user defined template file</a:t>
            </a:r>
            <a:r>
              <a:rPr lang="en-US" sz="2800" dirty="0"/>
              <a:t> – extension </a:t>
            </a:r>
            <a:r>
              <a:rPr lang="en-US" sz="2800" dirty="0">
                <a:solidFill>
                  <a:srgbClr val="0070C0"/>
                </a:solidFill>
              </a:rPr>
              <a:t>.</a:t>
            </a:r>
            <a:r>
              <a:rPr lang="en-US" sz="2800" dirty="0" err="1">
                <a:solidFill>
                  <a:srgbClr val="0070C0"/>
                </a:solidFill>
              </a:rPr>
              <a:t>popudt</a:t>
            </a:r>
            <a:r>
              <a:rPr lang="en-US" sz="2800" dirty="0"/>
              <a:t>).</a:t>
            </a:r>
          </a:p>
          <a:p>
            <a:r>
              <a:rPr lang="en-US" sz="2800" dirty="0"/>
              <a:t>The template file must be selected first. Several templates are provided in the installation folder (</a:t>
            </a:r>
            <a:r>
              <a:rPr lang="en-US" sz="2800" dirty="0">
                <a:latin typeface="Courier New" pitchFamily="49" charset="0"/>
                <a:cs typeface="Courier New" pitchFamily="49" charset="0"/>
              </a:rPr>
              <a:t>C:\Program Files (x86)\Exail\Delph INS Subsea\Templates </a:t>
            </a:r>
            <a:r>
              <a:rPr lang="en-US" sz="2800" dirty="0"/>
              <a:t>by default).</a:t>
            </a:r>
          </a:p>
          <a:p>
            <a:r>
              <a:rPr lang="en-US" sz="2800" dirty="0"/>
              <a:t>The template file is a text/xml file, you can use Notepad++ to authoring such files.</a:t>
            </a:r>
          </a:p>
          <a:p>
            <a:r>
              <a:rPr lang="en-US" sz="2800" dirty="0"/>
              <a:t>Depending on the content of the template file the user may be prompted for additional channel and values.</a:t>
            </a:r>
          </a:p>
          <a:p>
            <a:endParaRPr lang="en-US" sz="2800" dirty="0"/>
          </a:p>
          <a:p>
            <a:endParaRPr lang="en-NL" dirty="0"/>
          </a:p>
        </p:txBody>
      </p:sp>
      <p:pic>
        <p:nvPicPr>
          <p:cNvPr id="6" name="Picture 5">
            <a:extLst>
              <a:ext uri="{FF2B5EF4-FFF2-40B4-BE49-F238E27FC236}">
                <a16:creationId xmlns:a16="http://schemas.microsoft.com/office/drawing/2014/main" id="{0A5D2DAF-BADE-3DA7-5EF9-213CE22C7C8B}"/>
              </a:ext>
            </a:extLst>
          </p:cNvPr>
          <p:cNvPicPr>
            <a:picLocks noChangeAspect="1"/>
          </p:cNvPicPr>
          <p:nvPr/>
        </p:nvPicPr>
        <p:blipFill>
          <a:blip r:embed="rId2"/>
          <a:stretch>
            <a:fillRect/>
          </a:stretch>
        </p:blipFill>
        <p:spPr>
          <a:xfrm>
            <a:off x="13185782" y="2530229"/>
            <a:ext cx="6172687" cy="6906326"/>
          </a:xfrm>
          <a:prstGeom prst="rect">
            <a:avLst/>
          </a:prstGeom>
        </p:spPr>
      </p:pic>
    </p:spTree>
    <p:extLst>
      <p:ext uri="{BB962C8B-B14F-4D97-AF65-F5344CB8AC3E}">
        <p14:creationId xmlns:p14="http://schemas.microsoft.com/office/powerpoint/2010/main" val="6310773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02D6-6FB1-CB70-5C42-BC949A379383}"/>
              </a:ext>
            </a:extLst>
          </p:cNvPr>
          <p:cNvSpPr>
            <a:spLocks noGrp="1"/>
          </p:cNvSpPr>
          <p:nvPr>
            <p:ph type="title"/>
          </p:nvPr>
        </p:nvSpPr>
        <p:spPr/>
        <p:txBody>
          <a:bodyPr>
            <a:normAutofit fontScale="90000"/>
          </a:bodyPr>
          <a:lstStyle/>
          <a:p>
            <a:r>
              <a:rPr lang="en-GB"/>
              <a:t>Customize User Defined Template</a:t>
            </a:r>
            <a:endParaRPr lang="en-NL"/>
          </a:p>
        </p:txBody>
      </p:sp>
      <p:sp>
        <p:nvSpPr>
          <p:cNvPr id="3" name="Slide Number Placeholder 2">
            <a:extLst>
              <a:ext uri="{FF2B5EF4-FFF2-40B4-BE49-F238E27FC236}">
                <a16:creationId xmlns:a16="http://schemas.microsoft.com/office/drawing/2014/main" id="{DB0ADC9C-4835-7027-3C92-9AD1893352DE}"/>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158</a:t>
            </a:fld>
            <a:endParaRPr lang="fr-FR" spc="10"/>
          </a:p>
        </p:txBody>
      </p:sp>
      <p:sp>
        <p:nvSpPr>
          <p:cNvPr id="4" name="Text Placeholder 3">
            <a:extLst>
              <a:ext uri="{FF2B5EF4-FFF2-40B4-BE49-F238E27FC236}">
                <a16:creationId xmlns:a16="http://schemas.microsoft.com/office/drawing/2014/main" id="{D2CBFE35-23EA-5CEE-B266-D76F2E3A1E99}"/>
              </a:ext>
            </a:extLst>
          </p:cNvPr>
          <p:cNvSpPr>
            <a:spLocks noGrp="1"/>
          </p:cNvSpPr>
          <p:nvPr>
            <p:ph type="body" sz="quarter" idx="12"/>
          </p:nvPr>
        </p:nvSpPr>
        <p:spPr/>
        <p:txBody>
          <a:bodyPr/>
          <a:lstStyle/>
          <a:p>
            <a:r>
              <a:rPr lang="en-GB"/>
              <a:t>Last customized channel is the defines the rate</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NL"/>
          </a:p>
        </p:txBody>
      </p:sp>
      <p:pic>
        <p:nvPicPr>
          <p:cNvPr id="6" name="Picture 5">
            <a:extLst>
              <a:ext uri="{FF2B5EF4-FFF2-40B4-BE49-F238E27FC236}">
                <a16:creationId xmlns:a16="http://schemas.microsoft.com/office/drawing/2014/main" id="{9E5CF45C-7129-19AD-CFEF-3874AA8E37BE}"/>
              </a:ext>
            </a:extLst>
          </p:cNvPr>
          <p:cNvPicPr>
            <a:picLocks noChangeAspect="1"/>
          </p:cNvPicPr>
          <p:nvPr/>
        </p:nvPicPr>
        <p:blipFill>
          <a:blip r:embed="rId2"/>
          <a:stretch>
            <a:fillRect/>
          </a:stretch>
        </p:blipFill>
        <p:spPr>
          <a:xfrm>
            <a:off x="3961699" y="3442628"/>
            <a:ext cx="11430903" cy="6595793"/>
          </a:xfrm>
          <a:prstGeom prst="rect">
            <a:avLst/>
          </a:prstGeom>
        </p:spPr>
      </p:pic>
    </p:spTree>
    <p:extLst>
      <p:ext uri="{BB962C8B-B14F-4D97-AF65-F5344CB8AC3E}">
        <p14:creationId xmlns:p14="http://schemas.microsoft.com/office/powerpoint/2010/main" val="157069485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9592A-2F54-FC8A-AAF4-1C6861E1A8F2}"/>
              </a:ext>
            </a:extLst>
          </p:cNvPr>
          <p:cNvSpPr>
            <a:spLocks noGrp="1"/>
          </p:cNvSpPr>
          <p:nvPr>
            <p:ph type="title"/>
          </p:nvPr>
        </p:nvSpPr>
        <p:spPr/>
        <p:txBody>
          <a:bodyPr>
            <a:normAutofit fontScale="90000"/>
          </a:bodyPr>
          <a:lstStyle/>
          <a:p>
            <a:r>
              <a:rPr lang="en-GB"/>
              <a:t>Calibration function</a:t>
            </a:r>
            <a:endParaRPr lang="en-NL"/>
          </a:p>
        </p:txBody>
      </p:sp>
      <p:sp>
        <p:nvSpPr>
          <p:cNvPr id="3" name="Slide Number Placeholder 2">
            <a:extLst>
              <a:ext uri="{FF2B5EF4-FFF2-40B4-BE49-F238E27FC236}">
                <a16:creationId xmlns:a16="http://schemas.microsoft.com/office/drawing/2014/main" id="{384A2AA2-FF23-C598-01FD-A14A36F0167E}"/>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159</a:t>
            </a:fld>
            <a:endParaRPr lang="fr-FR" spc="10"/>
          </a:p>
        </p:txBody>
      </p:sp>
      <p:sp>
        <p:nvSpPr>
          <p:cNvPr id="2" name="Text Placeholder 1">
            <a:extLst>
              <a:ext uri="{FF2B5EF4-FFF2-40B4-BE49-F238E27FC236}">
                <a16:creationId xmlns:a16="http://schemas.microsoft.com/office/drawing/2014/main" id="{90178098-2CCF-9F4B-CE8D-6B1490D08B96}"/>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977687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F0108-62D2-B7D2-83E7-BD60F43FDDC5}"/>
              </a:ext>
            </a:extLst>
          </p:cNvPr>
          <p:cNvSpPr>
            <a:spLocks noGrp="1"/>
          </p:cNvSpPr>
          <p:nvPr>
            <p:ph type="title"/>
          </p:nvPr>
        </p:nvSpPr>
        <p:spPr/>
        <p:txBody>
          <a:bodyPr>
            <a:normAutofit fontScale="90000"/>
          </a:bodyPr>
          <a:lstStyle/>
          <a:p>
            <a:r>
              <a:rPr lang="en-GB"/>
              <a:t>DELPH INS Advanced Subsea features</a:t>
            </a:r>
            <a:endParaRPr lang="en-NL"/>
          </a:p>
        </p:txBody>
      </p:sp>
      <p:sp>
        <p:nvSpPr>
          <p:cNvPr id="3" name="Slide Number Placeholder 2">
            <a:extLst>
              <a:ext uri="{FF2B5EF4-FFF2-40B4-BE49-F238E27FC236}">
                <a16:creationId xmlns:a16="http://schemas.microsoft.com/office/drawing/2014/main" id="{57F24808-A9A5-9892-B160-41788370C788}"/>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16</a:t>
            </a:fld>
            <a:endParaRPr lang="fr-FR" spc="10"/>
          </a:p>
        </p:txBody>
      </p:sp>
      <p:sp>
        <p:nvSpPr>
          <p:cNvPr id="4" name="Text Placeholder 3">
            <a:extLst>
              <a:ext uri="{FF2B5EF4-FFF2-40B4-BE49-F238E27FC236}">
                <a16:creationId xmlns:a16="http://schemas.microsoft.com/office/drawing/2014/main" id="{C0168788-92C1-004B-A9E0-5693900CD619}"/>
              </a:ext>
            </a:extLst>
          </p:cNvPr>
          <p:cNvSpPr>
            <a:spLocks noGrp="1"/>
          </p:cNvSpPr>
          <p:nvPr>
            <p:ph type="body" sz="quarter" idx="4294967295"/>
          </p:nvPr>
        </p:nvSpPr>
        <p:spPr>
          <a:xfrm>
            <a:off x="998538" y="1824038"/>
            <a:ext cx="9436100" cy="2462212"/>
          </a:xfrm>
        </p:spPr>
        <p:txBody>
          <a:bodyPr/>
          <a:lstStyle/>
          <a:p>
            <a:pPr marL="0" indent="0">
              <a:spcBef>
                <a:spcPts val="1200"/>
              </a:spcBef>
              <a:buFontTx/>
              <a:buNone/>
            </a:pPr>
            <a:r>
              <a:rPr lang="en-GB" sz="2600" b="1" dirty="0">
                <a:latin typeface="Gilroy Bold" pitchFamily="2" charset="77"/>
              </a:rPr>
              <a:t>Processing</a:t>
            </a:r>
          </a:p>
          <a:p>
            <a:pPr marL="342900" indent="-342900">
              <a:spcBef>
                <a:spcPts val="1200"/>
              </a:spcBef>
              <a:buBlip>
                <a:blip r:embed="rId2"/>
              </a:buBlip>
            </a:pPr>
            <a:r>
              <a:rPr lang="en-GB" sz="2600" b="1" dirty="0">
                <a:latin typeface="Gilroy Bold" pitchFamily="2" charset="77"/>
              </a:rPr>
              <a:t>Alignment in motion (with speed sensor)</a:t>
            </a:r>
          </a:p>
          <a:p>
            <a:pPr marL="342900" indent="-342900">
              <a:spcBef>
                <a:spcPts val="1200"/>
              </a:spcBef>
              <a:buBlip>
                <a:blip r:embed="rId2"/>
              </a:buBlip>
            </a:pPr>
            <a:r>
              <a:rPr lang="en-GB" sz="2600" b="1" dirty="0">
                <a:latin typeface="Gilroy Bold" pitchFamily="2" charset="77"/>
              </a:rPr>
              <a:t>Correct depth from atmospheric pressure</a:t>
            </a:r>
          </a:p>
          <a:p>
            <a:pPr marL="342900" indent="-342900">
              <a:spcBef>
                <a:spcPts val="1200"/>
              </a:spcBef>
              <a:buBlip>
                <a:blip r:embed="rId2"/>
              </a:buBlip>
            </a:pPr>
            <a:r>
              <a:rPr lang="en-GB" sz="2600" b="1" dirty="0">
                <a:latin typeface="Gilroy Bold" pitchFamily="2" charset="77"/>
              </a:rPr>
              <a:t>Change standard deviation of aiding sensors on a time basis</a:t>
            </a:r>
          </a:p>
        </p:txBody>
      </p:sp>
      <p:sp>
        <p:nvSpPr>
          <p:cNvPr id="35" name="Text Placeholder 3">
            <a:extLst>
              <a:ext uri="{FF2B5EF4-FFF2-40B4-BE49-F238E27FC236}">
                <a16:creationId xmlns:a16="http://schemas.microsoft.com/office/drawing/2014/main" id="{211224EB-2748-BC35-1187-F64D6228A566}"/>
              </a:ext>
            </a:extLst>
          </p:cNvPr>
          <p:cNvSpPr txBox="1">
            <a:spLocks/>
          </p:cNvSpPr>
          <p:nvPr/>
        </p:nvSpPr>
        <p:spPr>
          <a:xfrm>
            <a:off x="10433873" y="1823954"/>
            <a:ext cx="9434564" cy="2062266"/>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GB"/>
              <a:t> </a:t>
            </a:r>
          </a:p>
          <a:p>
            <a:r>
              <a:rPr lang="en-GB"/>
              <a:t>Compute depth from raw pressure measurement</a:t>
            </a:r>
          </a:p>
          <a:p>
            <a:r>
              <a:rPr lang="en-GB"/>
              <a:t>Reduced processing duration</a:t>
            </a:r>
          </a:p>
          <a:p>
            <a:endParaRPr lang="en-NL"/>
          </a:p>
        </p:txBody>
      </p:sp>
      <p:sp>
        <p:nvSpPr>
          <p:cNvPr id="36" name="Text Placeholder 3">
            <a:extLst>
              <a:ext uri="{FF2B5EF4-FFF2-40B4-BE49-F238E27FC236}">
                <a16:creationId xmlns:a16="http://schemas.microsoft.com/office/drawing/2014/main" id="{B2340D26-7DF8-30AB-567F-4E92325B8812}"/>
              </a:ext>
            </a:extLst>
          </p:cNvPr>
          <p:cNvSpPr txBox="1">
            <a:spLocks/>
          </p:cNvSpPr>
          <p:nvPr/>
        </p:nvSpPr>
        <p:spPr>
          <a:xfrm>
            <a:off x="999309" y="4602621"/>
            <a:ext cx="9434564" cy="1908366"/>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GB" dirty="0"/>
              <a:t>Data analysis</a:t>
            </a:r>
          </a:p>
          <a:p>
            <a:r>
              <a:rPr lang="en-GB" dirty="0"/>
              <a:t>Store intermediate forward and backward results</a:t>
            </a:r>
          </a:p>
          <a:p>
            <a:r>
              <a:rPr lang="en-GB" dirty="0"/>
              <a:t>Compare two trajectories with the trajectory separation tool</a:t>
            </a:r>
          </a:p>
        </p:txBody>
      </p:sp>
      <p:sp>
        <p:nvSpPr>
          <p:cNvPr id="37" name="Text Placeholder 3">
            <a:extLst>
              <a:ext uri="{FF2B5EF4-FFF2-40B4-BE49-F238E27FC236}">
                <a16:creationId xmlns:a16="http://schemas.microsoft.com/office/drawing/2014/main" id="{99EF2CAF-2A54-B60E-4AC4-E191E6B6115F}"/>
              </a:ext>
            </a:extLst>
          </p:cNvPr>
          <p:cNvSpPr txBox="1">
            <a:spLocks/>
          </p:cNvSpPr>
          <p:nvPr/>
        </p:nvSpPr>
        <p:spPr>
          <a:xfrm>
            <a:off x="10318572" y="4625156"/>
            <a:ext cx="9434564" cy="2062266"/>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GB"/>
              <a:t> </a:t>
            </a:r>
          </a:p>
          <a:p>
            <a:r>
              <a:rPr lang="en-GB"/>
              <a:t>Load previous processing results in the project</a:t>
            </a:r>
          </a:p>
          <a:p>
            <a:r>
              <a:rPr lang="en-GB"/>
              <a:t>Compute statistics on data</a:t>
            </a:r>
          </a:p>
          <a:p>
            <a:pPr marL="0" indent="0">
              <a:buNone/>
            </a:pPr>
            <a:endParaRPr lang="en-NL"/>
          </a:p>
        </p:txBody>
      </p:sp>
      <p:sp>
        <p:nvSpPr>
          <p:cNvPr id="38" name="Text Placeholder 3">
            <a:extLst>
              <a:ext uri="{FF2B5EF4-FFF2-40B4-BE49-F238E27FC236}">
                <a16:creationId xmlns:a16="http://schemas.microsoft.com/office/drawing/2014/main" id="{72D63D99-2DB1-AE9A-9B94-FE2165796BD3}"/>
              </a:ext>
            </a:extLst>
          </p:cNvPr>
          <p:cNvSpPr txBox="1">
            <a:spLocks/>
          </p:cNvSpPr>
          <p:nvPr/>
        </p:nvSpPr>
        <p:spPr>
          <a:xfrm>
            <a:off x="999309" y="6949770"/>
            <a:ext cx="9434564" cy="1508224"/>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GB"/>
              <a:t>Interoperability</a:t>
            </a:r>
          </a:p>
          <a:p>
            <a:r>
              <a:rPr lang="en-GB"/>
              <a:t>Human readable project file format</a:t>
            </a:r>
          </a:p>
          <a:p>
            <a:r>
              <a:rPr lang="en-GB"/>
              <a:t>Improved user defined export tool</a:t>
            </a:r>
          </a:p>
        </p:txBody>
      </p:sp>
    </p:spTree>
    <p:extLst>
      <p:ext uri="{BB962C8B-B14F-4D97-AF65-F5344CB8AC3E}">
        <p14:creationId xmlns:p14="http://schemas.microsoft.com/office/powerpoint/2010/main" val="15446602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CA279-53A4-DEF9-1265-6904E76CC60A}"/>
              </a:ext>
            </a:extLst>
          </p:cNvPr>
          <p:cNvSpPr>
            <a:spLocks noGrp="1"/>
          </p:cNvSpPr>
          <p:nvPr>
            <p:ph type="title"/>
          </p:nvPr>
        </p:nvSpPr>
        <p:spPr/>
        <p:txBody>
          <a:bodyPr anchor="ctr">
            <a:normAutofit/>
          </a:bodyPr>
          <a:lstStyle/>
          <a:p>
            <a:pPr>
              <a:lnSpc>
                <a:spcPct val="90000"/>
              </a:lnSpc>
            </a:pPr>
            <a:r>
              <a:rPr lang="en-GB" sz="3300"/>
              <a:t>DVL Calibration </a:t>
            </a:r>
            <a:endParaRPr lang="en-NL" sz="3300"/>
          </a:p>
        </p:txBody>
      </p:sp>
      <p:sp>
        <p:nvSpPr>
          <p:cNvPr id="3" name="Slide Number Placeholder 2">
            <a:extLst>
              <a:ext uri="{FF2B5EF4-FFF2-40B4-BE49-F238E27FC236}">
                <a16:creationId xmlns:a16="http://schemas.microsoft.com/office/drawing/2014/main" id="{13C41EC8-58BF-E44E-2427-F6A6956CE267}"/>
              </a:ext>
            </a:extLst>
          </p:cNvPr>
          <p:cNvSpPr>
            <a:spLocks noGrp="1"/>
          </p:cNvSpPr>
          <p:nvPr>
            <p:ph type="sldNum" sz="quarter" idx="4"/>
          </p:nvPr>
        </p:nvSpPr>
        <p:spPr/>
        <p:txBody>
          <a:bodyPr>
            <a:normAutofit/>
          </a:bodyPr>
          <a:lstStyle/>
          <a:p>
            <a:pPr marL="125108">
              <a:spcBef>
                <a:spcPts val="40"/>
              </a:spcBef>
            </a:pPr>
            <a:fld id="{81D60167-4931-47E6-BA6A-407CBD079E47}" type="slidenum">
              <a:rPr lang="fr-FR" spc="10"/>
              <a:pPr marL="125108">
                <a:spcBef>
                  <a:spcPts val="40"/>
                </a:spcBef>
              </a:pPr>
              <a:t>160</a:t>
            </a:fld>
            <a:endParaRPr lang="fr-FR" spc="10"/>
          </a:p>
        </p:txBody>
      </p:sp>
      <p:sp>
        <p:nvSpPr>
          <p:cNvPr id="4" name="Text Placeholder 3">
            <a:extLst>
              <a:ext uri="{FF2B5EF4-FFF2-40B4-BE49-F238E27FC236}">
                <a16:creationId xmlns:a16="http://schemas.microsoft.com/office/drawing/2014/main" id="{DA7EA955-1ECA-4475-F071-F1C1BE0F38F0}"/>
              </a:ext>
            </a:extLst>
          </p:cNvPr>
          <p:cNvSpPr>
            <a:spLocks noGrp="1"/>
          </p:cNvSpPr>
          <p:nvPr>
            <p:ph type="body" sz="quarter" idx="12"/>
          </p:nvPr>
        </p:nvSpPr>
        <p:spPr/>
        <p:txBody>
          <a:bodyPr wrap="square" anchor="ctr">
            <a:normAutofit fontScale="25000" lnSpcReduction="20000"/>
          </a:bodyPr>
          <a:lstStyle/>
          <a:p>
            <a:pPr marL="0" indent="0">
              <a:lnSpc>
                <a:spcPct val="90000"/>
              </a:lnSpc>
              <a:buNone/>
            </a:pPr>
            <a:r>
              <a:rPr lang="en-GB" sz="2000"/>
              <a:t>DVL calibration:</a:t>
            </a:r>
          </a:p>
          <a:p>
            <a:pPr>
              <a:lnSpc>
                <a:spcPct val="90000"/>
              </a:lnSpc>
            </a:pPr>
            <a:r>
              <a:rPr lang="en-GB" sz="2000"/>
              <a:t>Estimation of mechanical misalignments</a:t>
            </a:r>
          </a:p>
          <a:p>
            <a:pPr>
              <a:lnSpc>
                <a:spcPct val="90000"/>
              </a:lnSpc>
            </a:pPr>
            <a:r>
              <a:rPr lang="en-GB" sz="2000"/>
              <a:t>Estimation of scale factor</a:t>
            </a:r>
          </a:p>
          <a:p>
            <a:pPr>
              <a:lnSpc>
                <a:spcPct val="90000"/>
              </a:lnSpc>
            </a:pPr>
            <a:endParaRPr lang="en-GB" sz="2000"/>
          </a:p>
          <a:p>
            <a:pPr marL="0" indent="0">
              <a:lnSpc>
                <a:spcPct val="90000"/>
              </a:lnSpc>
              <a:buNone/>
            </a:pPr>
            <a:r>
              <a:rPr lang="en-GB" sz="2000"/>
              <a:t>Requirements</a:t>
            </a:r>
          </a:p>
          <a:p>
            <a:pPr>
              <a:lnSpc>
                <a:spcPct val="90000"/>
              </a:lnSpc>
            </a:pPr>
            <a:r>
              <a:rPr lang="en-GB" sz="2000"/>
              <a:t>Same as Realtime calibration,</a:t>
            </a:r>
          </a:p>
          <a:p>
            <a:pPr marL="0" indent="0">
              <a:lnSpc>
                <a:spcPct val="90000"/>
              </a:lnSpc>
              <a:buNone/>
            </a:pPr>
            <a:endParaRPr lang="en-GB" sz="2000"/>
          </a:p>
          <a:p>
            <a:pPr>
              <a:lnSpc>
                <a:spcPct val="90000"/>
              </a:lnSpc>
            </a:pPr>
            <a:endParaRPr lang="en-GB" sz="2000"/>
          </a:p>
        </p:txBody>
      </p:sp>
      <p:pic>
        <p:nvPicPr>
          <p:cNvPr id="5" name="Image 3">
            <a:extLst>
              <a:ext uri="{FF2B5EF4-FFF2-40B4-BE49-F238E27FC236}">
                <a16:creationId xmlns:a16="http://schemas.microsoft.com/office/drawing/2014/main" id="{B1AAC8E0-78F4-BEE5-2AFA-D1C1BE0C0272}"/>
              </a:ext>
            </a:extLst>
          </p:cNvPr>
          <p:cNvPicPr>
            <a:picLocks noChangeAspect="1"/>
          </p:cNvPicPr>
          <p:nvPr/>
        </p:nvPicPr>
        <p:blipFill rotWithShape="1">
          <a:blip r:embed="rId2"/>
          <a:srcRect l="12179" r="12083" b="-2"/>
          <a:stretch/>
        </p:blipFill>
        <p:spPr>
          <a:xfrm rot="10800000">
            <a:off x="13681081" y="2095219"/>
            <a:ext cx="4494568" cy="7349118"/>
          </a:xfrm>
          <a:prstGeom prst="rect">
            <a:avLst/>
          </a:prstGeom>
          <a:noFill/>
        </p:spPr>
      </p:pic>
    </p:spTree>
    <p:extLst>
      <p:ext uri="{BB962C8B-B14F-4D97-AF65-F5344CB8AC3E}">
        <p14:creationId xmlns:p14="http://schemas.microsoft.com/office/powerpoint/2010/main" val="11831979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8AE1E4-1B69-1A81-9CA0-B15B50D29765}"/>
              </a:ext>
            </a:extLst>
          </p:cNvPr>
          <p:cNvSpPr>
            <a:spLocks noGrp="1"/>
          </p:cNvSpPr>
          <p:nvPr>
            <p:ph type="title"/>
          </p:nvPr>
        </p:nvSpPr>
        <p:spPr/>
        <p:txBody>
          <a:bodyPr>
            <a:normAutofit fontScale="90000"/>
          </a:bodyPr>
          <a:lstStyle/>
          <a:p>
            <a:r>
              <a:rPr lang="en-GB"/>
              <a:t>DVL calibration</a:t>
            </a:r>
            <a:endParaRPr lang="en-NL"/>
          </a:p>
        </p:txBody>
      </p:sp>
      <p:sp>
        <p:nvSpPr>
          <p:cNvPr id="6" name="Slide Number Placeholder 5">
            <a:extLst>
              <a:ext uri="{FF2B5EF4-FFF2-40B4-BE49-F238E27FC236}">
                <a16:creationId xmlns:a16="http://schemas.microsoft.com/office/drawing/2014/main" id="{B738D63C-182A-D54F-9A72-12B7803BC149}"/>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161</a:t>
            </a:fld>
            <a:endParaRPr lang="fr-FR" spc="10"/>
          </a:p>
        </p:txBody>
      </p:sp>
      <p:sp>
        <p:nvSpPr>
          <p:cNvPr id="9" name="Text Placeholder 8">
            <a:extLst>
              <a:ext uri="{FF2B5EF4-FFF2-40B4-BE49-F238E27FC236}">
                <a16:creationId xmlns:a16="http://schemas.microsoft.com/office/drawing/2014/main" id="{F1023E95-2061-8FD1-F901-94215528AF43}"/>
              </a:ext>
            </a:extLst>
          </p:cNvPr>
          <p:cNvSpPr>
            <a:spLocks noGrp="1"/>
          </p:cNvSpPr>
          <p:nvPr>
            <p:ph type="body" sz="quarter" idx="12"/>
          </p:nvPr>
        </p:nvSpPr>
        <p:spPr/>
        <p:txBody>
          <a:bodyPr/>
          <a:lstStyle/>
          <a:p>
            <a:endParaRPr lang="en-GB"/>
          </a:p>
        </p:txBody>
      </p:sp>
      <p:pic>
        <p:nvPicPr>
          <p:cNvPr id="7" name="Image 4">
            <a:extLst>
              <a:ext uri="{FF2B5EF4-FFF2-40B4-BE49-F238E27FC236}">
                <a16:creationId xmlns:a16="http://schemas.microsoft.com/office/drawing/2014/main" id="{1B73B2B7-987E-398B-B576-A7B19F4592A3}"/>
              </a:ext>
            </a:extLst>
          </p:cNvPr>
          <p:cNvPicPr>
            <a:picLocks noChangeAspect="1"/>
          </p:cNvPicPr>
          <p:nvPr/>
        </p:nvPicPr>
        <p:blipFill>
          <a:blip r:embed="rId2"/>
          <a:stretch>
            <a:fillRect/>
          </a:stretch>
        </p:blipFill>
        <p:spPr>
          <a:xfrm>
            <a:off x="8259027" y="2171135"/>
            <a:ext cx="9650730" cy="7286495"/>
          </a:xfrm>
          <a:prstGeom prst="rect">
            <a:avLst/>
          </a:prstGeom>
        </p:spPr>
      </p:pic>
      <p:pic>
        <p:nvPicPr>
          <p:cNvPr id="8" name="Image 3">
            <a:extLst>
              <a:ext uri="{FF2B5EF4-FFF2-40B4-BE49-F238E27FC236}">
                <a16:creationId xmlns:a16="http://schemas.microsoft.com/office/drawing/2014/main" id="{1EAFCB1F-9C9C-1DDE-E7A1-72F52953F6C8}"/>
              </a:ext>
            </a:extLst>
          </p:cNvPr>
          <p:cNvPicPr>
            <a:picLocks noChangeAspect="1"/>
          </p:cNvPicPr>
          <p:nvPr/>
        </p:nvPicPr>
        <p:blipFill>
          <a:blip r:embed="rId3"/>
          <a:stretch>
            <a:fillRect/>
          </a:stretch>
        </p:blipFill>
        <p:spPr>
          <a:xfrm rot="10800000">
            <a:off x="3178497" y="3855275"/>
            <a:ext cx="3159117" cy="3918216"/>
          </a:xfrm>
          <a:prstGeom prst="rect">
            <a:avLst/>
          </a:prstGeom>
        </p:spPr>
      </p:pic>
    </p:spTree>
    <p:extLst>
      <p:ext uri="{BB962C8B-B14F-4D97-AF65-F5344CB8AC3E}">
        <p14:creationId xmlns:p14="http://schemas.microsoft.com/office/powerpoint/2010/main" val="191516132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8AE1E4-1B69-1A81-9CA0-B15B50D29765}"/>
              </a:ext>
            </a:extLst>
          </p:cNvPr>
          <p:cNvSpPr>
            <a:spLocks noGrp="1"/>
          </p:cNvSpPr>
          <p:nvPr>
            <p:ph type="title"/>
          </p:nvPr>
        </p:nvSpPr>
        <p:spPr/>
        <p:txBody>
          <a:bodyPr>
            <a:normAutofit fontScale="90000"/>
          </a:bodyPr>
          <a:lstStyle/>
          <a:p>
            <a:r>
              <a:rPr lang="en-GB"/>
              <a:t>DVL calibration</a:t>
            </a:r>
            <a:endParaRPr lang="en-NL"/>
          </a:p>
        </p:txBody>
      </p:sp>
      <p:sp>
        <p:nvSpPr>
          <p:cNvPr id="6" name="Slide Number Placeholder 5">
            <a:extLst>
              <a:ext uri="{FF2B5EF4-FFF2-40B4-BE49-F238E27FC236}">
                <a16:creationId xmlns:a16="http://schemas.microsoft.com/office/drawing/2014/main" id="{B738D63C-182A-D54F-9A72-12B7803BC149}"/>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162</a:t>
            </a:fld>
            <a:endParaRPr lang="fr-FR" spc="10"/>
          </a:p>
        </p:txBody>
      </p:sp>
      <p:sp>
        <p:nvSpPr>
          <p:cNvPr id="7" name="Text Placeholder 6">
            <a:extLst>
              <a:ext uri="{FF2B5EF4-FFF2-40B4-BE49-F238E27FC236}">
                <a16:creationId xmlns:a16="http://schemas.microsoft.com/office/drawing/2014/main" id="{FCEDF313-C233-4327-47A3-1AF10CD2AAEF}"/>
              </a:ext>
            </a:extLst>
          </p:cNvPr>
          <p:cNvSpPr>
            <a:spLocks noGrp="1"/>
          </p:cNvSpPr>
          <p:nvPr>
            <p:ph type="body" sz="quarter" idx="12"/>
          </p:nvPr>
        </p:nvSpPr>
        <p:spPr/>
        <p:txBody>
          <a:bodyPr/>
          <a:lstStyle/>
          <a:p>
            <a:endParaRPr lang="en-GB"/>
          </a:p>
        </p:txBody>
      </p:sp>
      <p:pic>
        <p:nvPicPr>
          <p:cNvPr id="8" name="Image 3">
            <a:extLst>
              <a:ext uri="{FF2B5EF4-FFF2-40B4-BE49-F238E27FC236}">
                <a16:creationId xmlns:a16="http://schemas.microsoft.com/office/drawing/2014/main" id="{1EAFCB1F-9C9C-1DDE-E7A1-72F52953F6C8}"/>
              </a:ext>
            </a:extLst>
          </p:cNvPr>
          <p:cNvPicPr>
            <a:picLocks noChangeAspect="1"/>
          </p:cNvPicPr>
          <p:nvPr/>
        </p:nvPicPr>
        <p:blipFill>
          <a:blip r:embed="rId2"/>
          <a:stretch>
            <a:fillRect/>
          </a:stretch>
        </p:blipFill>
        <p:spPr>
          <a:xfrm rot="10800000">
            <a:off x="3178497" y="3855275"/>
            <a:ext cx="3159117" cy="3918216"/>
          </a:xfrm>
          <a:prstGeom prst="rect">
            <a:avLst/>
          </a:prstGeom>
        </p:spPr>
      </p:pic>
      <p:pic>
        <p:nvPicPr>
          <p:cNvPr id="9" name="Image 2">
            <a:extLst>
              <a:ext uri="{FF2B5EF4-FFF2-40B4-BE49-F238E27FC236}">
                <a16:creationId xmlns:a16="http://schemas.microsoft.com/office/drawing/2014/main" id="{FE41524A-5269-497E-9138-C6CD81BB51F4}"/>
              </a:ext>
            </a:extLst>
          </p:cNvPr>
          <p:cNvPicPr>
            <a:picLocks noChangeAspect="1"/>
          </p:cNvPicPr>
          <p:nvPr/>
        </p:nvPicPr>
        <p:blipFill>
          <a:blip r:embed="rId3"/>
          <a:stretch>
            <a:fillRect/>
          </a:stretch>
        </p:blipFill>
        <p:spPr>
          <a:xfrm>
            <a:off x="9058284" y="2095219"/>
            <a:ext cx="9076280" cy="7702716"/>
          </a:xfrm>
          <a:prstGeom prst="rect">
            <a:avLst/>
          </a:prstGeom>
        </p:spPr>
      </p:pic>
    </p:spTree>
    <p:extLst>
      <p:ext uri="{BB962C8B-B14F-4D97-AF65-F5344CB8AC3E}">
        <p14:creationId xmlns:p14="http://schemas.microsoft.com/office/powerpoint/2010/main" val="414884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C6E098-2050-C52E-4E36-9E8273A5B060}"/>
              </a:ext>
            </a:extLst>
          </p:cNvPr>
          <p:cNvSpPr>
            <a:spLocks noGrp="1"/>
          </p:cNvSpPr>
          <p:nvPr>
            <p:ph type="title"/>
          </p:nvPr>
        </p:nvSpPr>
        <p:spPr/>
        <p:txBody>
          <a:bodyPr>
            <a:normAutofit fontScale="90000"/>
          </a:bodyPr>
          <a:lstStyle/>
          <a:p>
            <a:r>
              <a:rPr lang="en-GB"/>
              <a:t>DVL calibration</a:t>
            </a:r>
            <a:endParaRPr lang="en-NL"/>
          </a:p>
        </p:txBody>
      </p:sp>
      <p:sp>
        <p:nvSpPr>
          <p:cNvPr id="6" name="Slide Number Placeholder 5">
            <a:extLst>
              <a:ext uri="{FF2B5EF4-FFF2-40B4-BE49-F238E27FC236}">
                <a16:creationId xmlns:a16="http://schemas.microsoft.com/office/drawing/2014/main" id="{8C535C57-6AC8-957D-6E9E-99F7F3F26ADC}"/>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163</a:t>
            </a:fld>
            <a:endParaRPr lang="fr-FR" spc="10"/>
          </a:p>
        </p:txBody>
      </p:sp>
      <p:sp>
        <p:nvSpPr>
          <p:cNvPr id="5" name="Text Placeholder 4">
            <a:extLst>
              <a:ext uri="{FF2B5EF4-FFF2-40B4-BE49-F238E27FC236}">
                <a16:creationId xmlns:a16="http://schemas.microsoft.com/office/drawing/2014/main" id="{9F1BB07A-89DB-3CD9-31DA-8C681DD71E5F}"/>
              </a:ext>
            </a:extLst>
          </p:cNvPr>
          <p:cNvSpPr>
            <a:spLocks noGrp="1"/>
          </p:cNvSpPr>
          <p:nvPr>
            <p:ph type="body" sz="quarter" idx="12"/>
          </p:nvPr>
        </p:nvSpPr>
        <p:spPr/>
        <p:txBody>
          <a:bodyPr/>
          <a:lstStyle/>
          <a:p>
            <a:r>
              <a:rPr lang="en-GB" dirty="0"/>
              <a:t>The standard deviation is displayed </a:t>
            </a:r>
            <a:r>
              <a:rPr lang="en-GB" dirty="0">
                <a:solidFill>
                  <a:srgbClr val="66FF66"/>
                </a:solidFill>
              </a:rPr>
              <a:t>in green (good)</a:t>
            </a:r>
            <a:r>
              <a:rPr lang="en-GB" dirty="0"/>
              <a:t> when it is lower than the valid SD</a:t>
            </a:r>
          </a:p>
          <a:p>
            <a:r>
              <a:rPr lang="en-GB" dirty="0"/>
              <a:t>The standard deviation is displayed in orange </a:t>
            </a:r>
            <a:r>
              <a:rPr lang="en-GB" dirty="0">
                <a:solidFill>
                  <a:srgbClr val="FFFF66"/>
                </a:solidFill>
                <a:highlight>
                  <a:srgbClr val="000000"/>
                </a:highlight>
              </a:rPr>
              <a:t>(medium)</a:t>
            </a:r>
            <a:r>
              <a:rPr lang="en-GB" dirty="0">
                <a:solidFill>
                  <a:srgbClr val="FFFF66"/>
                </a:solidFill>
              </a:rPr>
              <a:t> </a:t>
            </a:r>
            <a:r>
              <a:rPr lang="en-GB" dirty="0"/>
              <a:t>when it is lower than twice the valid SD</a:t>
            </a:r>
          </a:p>
          <a:p>
            <a:r>
              <a:rPr lang="en-GB" dirty="0"/>
              <a:t>The standard deviation is displayed in </a:t>
            </a:r>
            <a:r>
              <a:rPr lang="en-GB" dirty="0">
                <a:solidFill>
                  <a:srgbClr val="FF0000"/>
                </a:solidFill>
              </a:rPr>
              <a:t>red (not good) </a:t>
            </a:r>
            <a:r>
              <a:rPr lang="en-GB" dirty="0"/>
              <a:t>when it is greater than twice the valid SD</a:t>
            </a:r>
            <a:endParaRPr lang="en-NL" dirty="0"/>
          </a:p>
        </p:txBody>
      </p:sp>
      <p:pic>
        <p:nvPicPr>
          <p:cNvPr id="12" name="Picture 11" descr="A screenshot of a computer&#10;&#10;Description automatically generated">
            <a:extLst>
              <a:ext uri="{FF2B5EF4-FFF2-40B4-BE49-F238E27FC236}">
                <a16:creationId xmlns:a16="http://schemas.microsoft.com/office/drawing/2014/main" id="{2297D16F-4626-8CC3-8163-7A51D01E2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0407" y="2835052"/>
            <a:ext cx="6968882" cy="6359950"/>
          </a:xfrm>
          <a:prstGeom prst="rect">
            <a:avLst/>
          </a:prstGeom>
        </p:spPr>
      </p:pic>
    </p:spTree>
    <p:extLst>
      <p:ext uri="{BB962C8B-B14F-4D97-AF65-F5344CB8AC3E}">
        <p14:creationId xmlns:p14="http://schemas.microsoft.com/office/powerpoint/2010/main" val="17472709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C3DB5-D87F-A015-3B8C-FBB680A604E7}"/>
              </a:ext>
            </a:extLst>
          </p:cNvPr>
          <p:cNvSpPr>
            <a:spLocks noGrp="1"/>
          </p:cNvSpPr>
          <p:nvPr>
            <p:ph type="title"/>
          </p:nvPr>
        </p:nvSpPr>
        <p:spPr/>
        <p:txBody>
          <a:bodyPr>
            <a:normAutofit fontScale="90000"/>
          </a:bodyPr>
          <a:lstStyle/>
          <a:p>
            <a:r>
              <a:rPr lang="en-US"/>
              <a:t>GNSS Lever Arm ESTIMATION</a:t>
            </a:r>
          </a:p>
        </p:txBody>
      </p:sp>
      <p:sp>
        <p:nvSpPr>
          <p:cNvPr id="3" name="Slide Number Placeholder 2">
            <a:extLst>
              <a:ext uri="{FF2B5EF4-FFF2-40B4-BE49-F238E27FC236}">
                <a16:creationId xmlns:a16="http://schemas.microsoft.com/office/drawing/2014/main" id="{791582F2-AE63-768B-C3A3-4738B406B3A3}"/>
              </a:ext>
            </a:extLst>
          </p:cNvPr>
          <p:cNvSpPr>
            <a:spLocks noGrp="1"/>
          </p:cNvSpPr>
          <p:nvPr>
            <p:ph type="sldNum" sz="quarter" idx="4"/>
          </p:nvPr>
        </p:nvSpPr>
        <p:spPr/>
        <p:txBody>
          <a:bodyPr/>
          <a:lstStyle/>
          <a:p>
            <a:fld id="{81D60167-4931-47E6-BA6A-407CBD079E47}" type="slidenum">
              <a:rPr lang="fr-FR"/>
              <a:pPr/>
              <a:t>164</a:t>
            </a:fld>
            <a:endParaRPr lang="fr-FR"/>
          </a:p>
        </p:txBody>
      </p:sp>
      <p:sp>
        <p:nvSpPr>
          <p:cNvPr id="4" name="Text Placeholder 3">
            <a:extLst>
              <a:ext uri="{FF2B5EF4-FFF2-40B4-BE49-F238E27FC236}">
                <a16:creationId xmlns:a16="http://schemas.microsoft.com/office/drawing/2014/main" id="{79436000-3F86-A112-21AA-50AC17A38440}"/>
              </a:ext>
            </a:extLst>
          </p:cNvPr>
          <p:cNvSpPr>
            <a:spLocks noGrp="1"/>
          </p:cNvSpPr>
          <p:nvPr>
            <p:ph type="body" sz="quarter" idx="12"/>
          </p:nvPr>
        </p:nvSpPr>
        <p:spPr/>
        <p:txBody>
          <a:bodyPr/>
          <a:lstStyle/>
          <a:p>
            <a:r>
              <a:rPr lang="en-US"/>
              <a:t>No direct measurement but an algorithmic estimation of the relative location</a:t>
            </a:r>
          </a:p>
          <a:p>
            <a:endParaRPr lang="en-US"/>
          </a:p>
          <a:p>
            <a:r>
              <a:rPr lang="en-US"/>
              <a:t>Movement + rotation needed to estimate the GNSS lever arm</a:t>
            </a:r>
          </a:p>
          <a:p>
            <a:endParaRPr lang="en-US"/>
          </a:p>
          <a:p>
            <a:r>
              <a:rPr lang="en-US"/>
              <a:t>Assumptions:</a:t>
            </a:r>
          </a:p>
          <a:p>
            <a:pPr lvl="1"/>
            <a:r>
              <a:rPr lang="en-US"/>
              <a:t>GNSS SD is correct</a:t>
            </a:r>
          </a:p>
          <a:p>
            <a:pPr lvl="1"/>
            <a:r>
              <a:rPr lang="en-US"/>
              <a:t>Lever arm is not changing (no bending)</a:t>
            </a:r>
          </a:p>
          <a:p>
            <a:pPr lvl="1"/>
            <a:r>
              <a:rPr lang="en-US"/>
              <a:t>INS is in a good condition</a:t>
            </a:r>
          </a:p>
        </p:txBody>
      </p:sp>
    </p:spTree>
    <p:extLst>
      <p:ext uri="{BB962C8B-B14F-4D97-AF65-F5344CB8AC3E}">
        <p14:creationId xmlns:p14="http://schemas.microsoft.com/office/powerpoint/2010/main" val="12895605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6575-F146-64C8-C54C-8966C66B2AD4}"/>
              </a:ext>
            </a:extLst>
          </p:cNvPr>
          <p:cNvSpPr>
            <a:spLocks noGrp="1"/>
          </p:cNvSpPr>
          <p:nvPr>
            <p:ph type="title"/>
          </p:nvPr>
        </p:nvSpPr>
        <p:spPr/>
        <p:txBody>
          <a:bodyPr>
            <a:normAutofit fontScale="90000"/>
          </a:bodyPr>
          <a:lstStyle/>
          <a:p>
            <a:r>
              <a:rPr lang="en-US"/>
              <a:t>Report</a:t>
            </a:r>
          </a:p>
        </p:txBody>
      </p:sp>
      <p:sp>
        <p:nvSpPr>
          <p:cNvPr id="3" name="Slide Number Placeholder 2">
            <a:extLst>
              <a:ext uri="{FF2B5EF4-FFF2-40B4-BE49-F238E27FC236}">
                <a16:creationId xmlns:a16="http://schemas.microsoft.com/office/drawing/2014/main" id="{378E6B6A-F1F1-8E5C-5163-72562FAF8F86}"/>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165</a:t>
            </a:fld>
            <a:endParaRPr lang="fr-FR" spc="10"/>
          </a:p>
        </p:txBody>
      </p:sp>
      <p:sp>
        <p:nvSpPr>
          <p:cNvPr id="5" name="Text Placeholder 4">
            <a:extLst>
              <a:ext uri="{FF2B5EF4-FFF2-40B4-BE49-F238E27FC236}">
                <a16:creationId xmlns:a16="http://schemas.microsoft.com/office/drawing/2014/main" id="{639E8992-76D0-2C58-60FF-6DBA8E3C3B2A}"/>
              </a:ext>
            </a:extLst>
          </p:cNvPr>
          <p:cNvSpPr>
            <a:spLocks noGrp="1"/>
          </p:cNvSpPr>
          <p:nvPr>
            <p:ph type="body" sz="quarter" idx="12"/>
          </p:nvPr>
        </p:nvSpPr>
        <p:spPr/>
        <p:txBody>
          <a:bodyPr/>
          <a:lstStyle/>
          <a:p>
            <a:endParaRPr lang="en-GB"/>
          </a:p>
        </p:txBody>
      </p:sp>
      <p:pic>
        <p:nvPicPr>
          <p:cNvPr id="6" name="Picture 5" descr="A screenshot of a computer&#10;&#10;Description automatically generated">
            <a:extLst>
              <a:ext uri="{FF2B5EF4-FFF2-40B4-BE49-F238E27FC236}">
                <a16:creationId xmlns:a16="http://schemas.microsoft.com/office/drawing/2014/main" id="{D7C43E77-8BDE-D48C-4F96-2404FA462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93" y="2672712"/>
            <a:ext cx="6534940" cy="5963926"/>
          </a:xfrm>
          <a:prstGeom prst="rect">
            <a:avLst/>
          </a:prstGeom>
        </p:spPr>
      </p:pic>
      <p:pic>
        <p:nvPicPr>
          <p:cNvPr id="10" name="Picture 9" descr="A screenshot of a document&#10;&#10;Description automatically generated">
            <a:extLst>
              <a:ext uri="{FF2B5EF4-FFF2-40B4-BE49-F238E27FC236}">
                <a16:creationId xmlns:a16="http://schemas.microsoft.com/office/drawing/2014/main" id="{86E7EA6E-50E5-5FBA-1B72-2335AFD4B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758" y="1283130"/>
            <a:ext cx="5885283" cy="8328417"/>
          </a:xfrm>
          <a:prstGeom prst="rect">
            <a:avLst/>
          </a:prstGeom>
        </p:spPr>
      </p:pic>
    </p:spTree>
    <p:extLst>
      <p:ext uri="{BB962C8B-B14F-4D97-AF65-F5344CB8AC3E}">
        <p14:creationId xmlns:p14="http://schemas.microsoft.com/office/powerpoint/2010/main" val="22271533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9592A-2F54-FC8A-AAF4-1C6861E1A8F2}"/>
              </a:ext>
            </a:extLst>
          </p:cNvPr>
          <p:cNvSpPr>
            <a:spLocks noGrp="1"/>
          </p:cNvSpPr>
          <p:nvPr>
            <p:ph type="title"/>
          </p:nvPr>
        </p:nvSpPr>
        <p:spPr/>
        <p:txBody>
          <a:bodyPr>
            <a:normAutofit fontScale="90000"/>
          </a:bodyPr>
          <a:lstStyle/>
          <a:p>
            <a:r>
              <a:rPr lang="en-US" b="1"/>
              <a:t>User Defined Template</a:t>
            </a:r>
            <a:endParaRPr lang="en-NL"/>
          </a:p>
        </p:txBody>
      </p:sp>
      <p:sp>
        <p:nvSpPr>
          <p:cNvPr id="2" name="Text Placeholder 1">
            <a:extLst>
              <a:ext uri="{FF2B5EF4-FFF2-40B4-BE49-F238E27FC236}">
                <a16:creationId xmlns:a16="http://schemas.microsoft.com/office/drawing/2014/main" id="{B746F842-0242-E605-84BC-7F95F63EA1F0}"/>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5040189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32A5-7059-437A-CBC3-D1B8B3D1D815}"/>
              </a:ext>
            </a:extLst>
          </p:cNvPr>
          <p:cNvSpPr>
            <a:spLocks noGrp="1"/>
          </p:cNvSpPr>
          <p:nvPr>
            <p:ph type="title"/>
          </p:nvPr>
        </p:nvSpPr>
        <p:spPr/>
        <p:txBody>
          <a:bodyPr>
            <a:normAutofit fontScale="90000"/>
          </a:bodyPr>
          <a:lstStyle/>
          <a:p>
            <a:r>
              <a:rPr lang="en-US" b="1"/>
              <a:t>Customize User Defined Template</a:t>
            </a:r>
            <a:endParaRPr lang="en-US"/>
          </a:p>
        </p:txBody>
      </p:sp>
      <p:sp>
        <p:nvSpPr>
          <p:cNvPr id="3" name="Slide Number Placeholder 2">
            <a:extLst>
              <a:ext uri="{FF2B5EF4-FFF2-40B4-BE49-F238E27FC236}">
                <a16:creationId xmlns:a16="http://schemas.microsoft.com/office/drawing/2014/main" id="{4F79B508-20B9-BA45-4437-D88938D1E149}"/>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167</a:t>
            </a:fld>
            <a:endParaRPr lang="fr-FR" spc="10"/>
          </a:p>
        </p:txBody>
      </p:sp>
      <p:sp>
        <p:nvSpPr>
          <p:cNvPr id="4" name="Text Placeholder 3">
            <a:extLst>
              <a:ext uri="{FF2B5EF4-FFF2-40B4-BE49-F238E27FC236}">
                <a16:creationId xmlns:a16="http://schemas.microsoft.com/office/drawing/2014/main" id="{91BD3BF0-CF2F-8F04-6806-A680208B9127}"/>
              </a:ext>
            </a:extLst>
          </p:cNvPr>
          <p:cNvSpPr>
            <a:spLocks noGrp="1"/>
          </p:cNvSpPr>
          <p:nvPr>
            <p:ph type="body" sz="quarter" idx="12"/>
          </p:nvPr>
        </p:nvSpPr>
        <p:spPr/>
        <p:txBody>
          <a:bodyPr/>
          <a:lstStyle/>
          <a:p>
            <a:r>
              <a:rPr lang="en-US"/>
              <a:t>Historically people afraid</a:t>
            </a:r>
          </a:p>
          <a:p>
            <a:r>
              <a:rPr lang="en-US"/>
              <a:t>Need to know the command or dig in documentation to get the commands </a:t>
            </a:r>
          </a:p>
        </p:txBody>
      </p:sp>
      <p:pic>
        <p:nvPicPr>
          <p:cNvPr id="7" name="Picture 6">
            <a:extLst>
              <a:ext uri="{FF2B5EF4-FFF2-40B4-BE49-F238E27FC236}">
                <a16:creationId xmlns:a16="http://schemas.microsoft.com/office/drawing/2014/main" id="{8629FE1C-4DE6-901C-24BA-3132A98AC63D}"/>
              </a:ext>
            </a:extLst>
          </p:cNvPr>
          <p:cNvPicPr>
            <a:picLocks noChangeAspect="1"/>
          </p:cNvPicPr>
          <p:nvPr/>
        </p:nvPicPr>
        <p:blipFill>
          <a:blip r:embed="rId2"/>
          <a:stretch>
            <a:fillRect/>
          </a:stretch>
        </p:blipFill>
        <p:spPr>
          <a:xfrm>
            <a:off x="11653170" y="1560151"/>
            <a:ext cx="6144967" cy="7240582"/>
          </a:xfrm>
          <a:prstGeom prst="rect">
            <a:avLst/>
          </a:prstGeom>
        </p:spPr>
      </p:pic>
    </p:spTree>
    <p:extLst>
      <p:ext uri="{BB962C8B-B14F-4D97-AF65-F5344CB8AC3E}">
        <p14:creationId xmlns:p14="http://schemas.microsoft.com/office/powerpoint/2010/main" val="192514195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32A5-7059-437A-CBC3-D1B8B3D1D815}"/>
              </a:ext>
            </a:extLst>
          </p:cNvPr>
          <p:cNvSpPr>
            <a:spLocks noGrp="1"/>
          </p:cNvSpPr>
          <p:nvPr>
            <p:ph type="title"/>
          </p:nvPr>
        </p:nvSpPr>
        <p:spPr/>
        <p:txBody>
          <a:bodyPr>
            <a:normAutofit fontScale="90000"/>
          </a:bodyPr>
          <a:lstStyle/>
          <a:p>
            <a:r>
              <a:rPr lang="en-US" b="1"/>
              <a:t>Customize User Defined Template</a:t>
            </a:r>
            <a:endParaRPr lang="en-US"/>
          </a:p>
        </p:txBody>
      </p:sp>
      <p:sp>
        <p:nvSpPr>
          <p:cNvPr id="3" name="Slide Number Placeholder 2">
            <a:extLst>
              <a:ext uri="{FF2B5EF4-FFF2-40B4-BE49-F238E27FC236}">
                <a16:creationId xmlns:a16="http://schemas.microsoft.com/office/drawing/2014/main" id="{4F79B508-20B9-BA45-4437-D88938D1E149}"/>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168</a:t>
            </a:fld>
            <a:endParaRPr lang="fr-FR" spc="10"/>
          </a:p>
        </p:txBody>
      </p:sp>
      <p:sp>
        <p:nvSpPr>
          <p:cNvPr id="4" name="Text Placeholder 3">
            <a:extLst>
              <a:ext uri="{FF2B5EF4-FFF2-40B4-BE49-F238E27FC236}">
                <a16:creationId xmlns:a16="http://schemas.microsoft.com/office/drawing/2014/main" id="{560342B2-C865-7E2A-D83C-944E6DB5DD90}"/>
              </a:ext>
            </a:extLst>
          </p:cNvPr>
          <p:cNvSpPr>
            <a:spLocks noGrp="1"/>
          </p:cNvSpPr>
          <p:nvPr>
            <p:ph type="body" sz="quarter" idx="12"/>
          </p:nvPr>
        </p:nvSpPr>
        <p:spPr/>
        <p:txBody>
          <a:bodyPr/>
          <a:lstStyle/>
          <a:p>
            <a:endParaRPr lang="en-GB"/>
          </a:p>
        </p:txBody>
      </p:sp>
      <p:pic>
        <p:nvPicPr>
          <p:cNvPr id="7" name="Picture 6">
            <a:extLst>
              <a:ext uri="{FF2B5EF4-FFF2-40B4-BE49-F238E27FC236}">
                <a16:creationId xmlns:a16="http://schemas.microsoft.com/office/drawing/2014/main" id="{8629FE1C-4DE6-901C-24BA-3132A98AC63D}"/>
              </a:ext>
            </a:extLst>
          </p:cNvPr>
          <p:cNvPicPr>
            <a:picLocks noChangeAspect="1"/>
          </p:cNvPicPr>
          <p:nvPr/>
        </p:nvPicPr>
        <p:blipFill>
          <a:blip r:embed="rId2"/>
          <a:stretch>
            <a:fillRect/>
          </a:stretch>
        </p:blipFill>
        <p:spPr>
          <a:xfrm>
            <a:off x="1257084" y="2758846"/>
            <a:ext cx="6144967" cy="7240582"/>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5BF68239-9973-A193-9E8C-F8768366F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3522" y="3597113"/>
            <a:ext cx="7476458" cy="4572757"/>
          </a:xfrm>
          <a:prstGeom prst="rect">
            <a:avLst/>
          </a:prstGeom>
        </p:spPr>
      </p:pic>
      <p:cxnSp>
        <p:nvCxnSpPr>
          <p:cNvPr id="10" name="Straight Connector 9">
            <a:extLst>
              <a:ext uri="{FF2B5EF4-FFF2-40B4-BE49-F238E27FC236}">
                <a16:creationId xmlns:a16="http://schemas.microsoft.com/office/drawing/2014/main" id="{D11ACDFA-445A-1EBF-433D-64965C3BF23E}"/>
              </a:ext>
            </a:extLst>
          </p:cNvPr>
          <p:cNvCxnSpPr/>
          <p:nvPr/>
        </p:nvCxnSpPr>
        <p:spPr>
          <a:xfrm>
            <a:off x="721793" y="2377817"/>
            <a:ext cx="7883136" cy="79254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BA4F434-5A3C-CE7E-12EF-4F0180A77954}"/>
              </a:ext>
            </a:extLst>
          </p:cNvPr>
          <p:cNvCxnSpPr>
            <a:cxnSpLocks/>
          </p:cNvCxnSpPr>
          <p:nvPr/>
        </p:nvCxnSpPr>
        <p:spPr>
          <a:xfrm flipV="1">
            <a:off x="146062" y="2377817"/>
            <a:ext cx="7087160" cy="83977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row: Right 14">
            <a:extLst>
              <a:ext uri="{FF2B5EF4-FFF2-40B4-BE49-F238E27FC236}">
                <a16:creationId xmlns:a16="http://schemas.microsoft.com/office/drawing/2014/main" id="{1D2C8A92-43BD-17B7-CB9D-511E1517908D}"/>
              </a:ext>
            </a:extLst>
          </p:cNvPr>
          <p:cNvSpPr/>
          <p:nvPr/>
        </p:nvSpPr>
        <p:spPr>
          <a:xfrm>
            <a:off x="7402050" y="5045027"/>
            <a:ext cx="2781393" cy="1600326"/>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8838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33878-812A-F1FB-CE82-E3F2A01BC9BA}"/>
              </a:ext>
            </a:extLst>
          </p:cNvPr>
          <p:cNvSpPr>
            <a:spLocks noGrp="1"/>
          </p:cNvSpPr>
          <p:nvPr>
            <p:ph type="title"/>
          </p:nvPr>
        </p:nvSpPr>
        <p:spPr/>
        <p:txBody>
          <a:bodyPr>
            <a:normAutofit fontScale="90000"/>
          </a:bodyPr>
          <a:lstStyle/>
          <a:p>
            <a:r>
              <a:rPr lang="en-US" b="1"/>
              <a:t>Customize User Defined Template</a:t>
            </a:r>
            <a:endParaRPr lang="en-US"/>
          </a:p>
        </p:txBody>
      </p:sp>
      <p:sp>
        <p:nvSpPr>
          <p:cNvPr id="3" name="Slide Number Placeholder 2">
            <a:extLst>
              <a:ext uri="{FF2B5EF4-FFF2-40B4-BE49-F238E27FC236}">
                <a16:creationId xmlns:a16="http://schemas.microsoft.com/office/drawing/2014/main" id="{F53CB4CA-73B9-DCB5-A29F-8E6AE4DFDAD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169</a:t>
            </a:fld>
            <a:endParaRPr lang="fr-FR" spc="10"/>
          </a:p>
        </p:txBody>
      </p:sp>
      <p:sp>
        <p:nvSpPr>
          <p:cNvPr id="4" name="Text Placeholder 3">
            <a:extLst>
              <a:ext uri="{FF2B5EF4-FFF2-40B4-BE49-F238E27FC236}">
                <a16:creationId xmlns:a16="http://schemas.microsoft.com/office/drawing/2014/main" id="{00A71A95-61F3-DDD7-9016-B42ADCBBD308}"/>
              </a:ext>
            </a:extLst>
          </p:cNvPr>
          <p:cNvSpPr>
            <a:spLocks noGrp="1"/>
          </p:cNvSpPr>
          <p:nvPr>
            <p:ph type="body" sz="quarter" idx="12"/>
          </p:nvPr>
        </p:nvSpPr>
        <p:spPr/>
        <p:txBody>
          <a:bodyPr/>
          <a:lstStyle/>
          <a:p>
            <a:r>
              <a:rPr lang="en-US"/>
              <a:t>Most changes and possibilities are possible (output data multiplier divisor offset change notation datum transformation…..</a:t>
            </a:r>
          </a:p>
          <a:p>
            <a:r>
              <a:rPr lang="en-US"/>
              <a:t>Some very special items are not yes easily possible (When their data in X output Y, extra text output</a:t>
            </a:r>
          </a:p>
        </p:txBody>
      </p:sp>
      <p:pic>
        <p:nvPicPr>
          <p:cNvPr id="6" name="Picture 5" descr="A screenshot of a computer&#10;&#10;Description automatically generated">
            <a:extLst>
              <a:ext uri="{FF2B5EF4-FFF2-40B4-BE49-F238E27FC236}">
                <a16:creationId xmlns:a16="http://schemas.microsoft.com/office/drawing/2014/main" id="{14AC6906-72E5-63E4-6E6D-CAD9EDA18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9665" y="5381713"/>
            <a:ext cx="7476458" cy="4572757"/>
          </a:xfrm>
          <a:prstGeom prst="rect">
            <a:avLst/>
          </a:prstGeom>
        </p:spPr>
      </p:pic>
      <p:pic>
        <p:nvPicPr>
          <p:cNvPr id="8" name="Picture 7">
            <a:extLst>
              <a:ext uri="{FF2B5EF4-FFF2-40B4-BE49-F238E27FC236}">
                <a16:creationId xmlns:a16="http://schemas.microsoft.com/office/drawing/2014/main" id="{8DA9C6F5-9FB6-B837-16F9-A5AFFDE3CBF8}"/>
              </a:ext>
            </a:extLst>
          </p:cNvPr>
          <p:cNvPicPr>
            <a:picLocks noChangeAspect="1"/>
          </p:cNvPicPr>
          <p:nvPr/>
        </p:nvPicPr>
        <p:blipFill>
          <a:blip r:embed="rId3"/>
          <a:stretch>
            <a:fillRect/>
          </a:stretch>
        </p:blipFill>
        <p:spPr>
          <a:xfrm>
            <a:off x="9443196" y="625078"/>
            <a:ext cx="5582870" cy="4277660"/>
          </a:xfrm>
          <a:prstGeom prst="rect">
            <a:avLst/>
          </a:prstGeom>
        </p:spPr>
      </p:pic>
      <p:sp>
        <p:nvSpPr>
          <p:cNvPr id="9" name="Oval 8">
            <a:extLst>
              <a:ext uri="{FF2B5EF4-FFF2-40B4-BE49-F238E27FC236}">
                <a16:creationId xmlns:a16="http://schemas.microsoft.com/office/drawing/2014/main" id="{9C5DE717-0B98-3896-8795-5E97258CE2AC}"/>
              </a:ext>
            </a:extLst>
          </p:cNvPr>
          <p:cNvSpPr/>
          <p:nvPr/>
        </p:nvSpPr>
        <p:spPr>
          <a:xfrm>
            <a:off x="14091763" y="4206761"/>
            <a:ext cx="990678" cy="554042"/>
          </a:xfrm>
          <a:prstGeom prst="ellipse">
            <a:avLst/>
          </a:prstGeom>
          <a:noFill/>
          <a:ln w="76200">
            <a:solidFill>
              <a:srgbClr val="66FF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0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E20A-049B-2FB8-3100-BD2310C727EB}"/>
              </a:ext>
            </a:extLst>
          </p:cNvPr>
          <p:cNvSpPr>
            <a:spLocks noGrp="1"/>
          </p:cNvSpPr>
          <p:nvPr>
            <p:ph type="title"/>
          </p:nvPr>
        </p:nvSpPr>
        <p:spPr/>
        <p:txBody>
          <a:bodyPr>
            <a:normAutofit fontScale="90000"/>
          </a:bodyPr>
          <a:lstStyle/>
          <a:p>
            <a:r>
              <a:rPr lang="en-GB"/>
              <a:t>Logging requirements are unusual</a:t>
            </a:r>
            <a:endParaRPr lang="en-NL"/>
          </a:p>
        </p:txBody>
      </p:sp>
      <p:sp>
        <p:nvSpPr>
          <p:cNvPr id="3" name="Slide Number Placeholder 2">
            <a:extLst>
              <a:ext uri="{FF2B5EF4-FFF2-40B4-BE49-F238E27FC236}">
                <a16:creationId xmlns:a16="http://schemas.microsoft.com/office/drawing/2014/main" id="{980E3E10-C995-A21C-B682-60E82444987C}"/>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17</a:t>
            </a:fld>
            <a:endParaRPr lang="fr-FR" spc="10"/>
          </a:p>
        </p:txBody>
      </p:sp>
      <p:sp>
        <p:nvSpPr>
          <p:cNvPr id="4" name="Text Placeholder 3">
            <a:extLst>
              <a:ext uri="{FF2B5EF4-FFF2-40B4-BE49-F238E27FC236}">
                <a16:creationId xmlns:a16="http://schemas.microsoft.com/office/drawing/2014/main" id="{9F76FC0B-9A2E-127B-A2EE-03628AD86E19}"/>
              </a:ext>
            </a:extLst>
          </p:cNvPr>
          <p:cNvSpPr>
            <a:spLocks noGrp="1"/>
          </p:cNvSpPr>
          <p:nvPr>
            <p:ph type="body" sz="quarter" idx="13"/>
          </p:nvPr>
        </p:nvSpPr>
        <p:spPr>
          <a:xfrm>
            <a:off x="1245289" y="5654675"/>
            <a:ext cx="13598053" cy="1184940"/>
          </a:xfrm>
        </p:spPr>
        <p:txBody>
          <a:bodyPr/>
          <a:lstStyle/>
          <a:p>
            <a:pPr marL="0" indent="0">
              <a:buNone/>
            </a:pPr>
            <a:r>
              <a:rPr lang="en-GB" dirty="0"/>
              <a:t>Inertial navigation is based on the integration of small successive measurements. If a part of the measurements is missing the integration can’t be done.</a:t>
            </a:r>
          </a:p>
          <a:p>
            <a:r>
              <a:rPr lang="en-GB" dirty="0"/>
              <a:t>The whole survey must be recorded not only the lines of interest</a:t>
            </a:r>
          </a:p>
          <a:p>
            <a:r>
              <a:rPr lang="en-GB" dirty="0"/>
              <a:t>Data can be split into multiple files over time but need to be reassembled before being processed using DELPH INS</a:t>
            </a:r>
          </a:p>
          <a:p>
            <a:endParaRPr lang="en-GB" dirty="0"/>
          </a:p>
          <a:p>
            <a:pPr marL="0" indent="0">
              <a:buNone/>
            </a:pPr>
            <a:r>
              <a:rPr lang="en-GB" dirty="0"/>
              <a:t>An INS must be still during 5 minutes after being turned on (or receive speed from a speed sensor) and then turns must be done to help the system to observe internal bias  before switching in the navigation mode</a:t>
            </a:r>
          </a:p>
          <a:p>
            <a:r>
              <a:rPr lang="en-GB" dirty="0"/>
              <a:t>The alignment phase of the survey must be logged because the post-processing algorithm will need to replay the sequence</a:t>
            </a:r>
          </a:p>
          <a:p>
            <a:endParaRPr lang="en-NL" dirty="0"/>
          </a:p>
        </p:txBody>
      </p:sp>
    </p:spTree>
    <p:extLst>
      <p:ext uri="{BB962C8B-B14F-4D97-AF65-F5344CB8AC3E}">
        <p14:creationId xmlns:p14="http://schemas.microsoft.com/office/powerpoint/2010/main" val="34683464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9592A-2F54-FC8A-AAF4-1C6861E1A8F2}"/>
              </a:ext>
            </a:extLst>
          </p:cNvPr>
          <p:cNvSpPr>
            <a:spLocks noGrp="1"/>
          </p:cNvSpPr>
          <p:nvPr>
            <p:ph type="title"/>
          </p:nvPr>
        </p:nvSpPr>
        <p:spPr/>
        <p:txBody>
          <a:bodyPr>
            <a:normAutofit fontScale="90000"/>
          </a:bodyPr>
          <a:lstStyle/>
          <a:p>
            <a:r>
              <a:rPr lang="en-GB"/>
              <a:t>Tuning SD</a:t>
            </a:r>
            <a:endParaRPr lang="en-NL"/>
          </a:p>
        </p:txBody>
      </p:sp>
      <p:sp>
        <p:nvSpPr>
          <p:cNvPr id="6" name="Text Placeholder 5">
            <a:extLst>
              <a:ext uri="{FF2B5EF4-FFF2-40B4-BE49-F238E27FC236}">
                <a16:creationId xmlns:a16="http://schemas.microsoft.com/office/drawing/2014/main" id="{4E390DCF-F2E5-7A04-25B7-C95C12943B87}"/>
              </a:ext>
            </a:extLst>
          </p:cNvPr>
          <p:cNvSpPr>
            <a:spLocks noGrp="1"/>
          </p:cNvSpPr>
          <p:nvPr>
            <p:ph type="body" sz="quarter" idx="12"/>
          </p:nvPr>
        </p:nvSpPr>
        <p:spPr/>
        <p:txBody>
          <a:bodyPr/>
          <a:lstStyle/>
          <a:p>
            <a:r>
              <a:rPr lang="nl-NL"/>
              <a:t>Depth Sensor</a:t>
            </a:r>
            <a:endParaRPr lang="en-NL"/>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9224CCA5-B2B7-A33C-0422-8B8A6507FCEE}"/>
                  </a:ext>
                </a:extLst>
              </p14:cNvPr>
              <p14:cNvContentPartPr/>
              <p14:nvPr/>
            </p14:nvContentPartPr>
            <p14:xfrm>
              <a:off x="17260560" y="7857720"/>
              <a:ext cx="360" cy="360"/>
            </p14:xfrm>
          </p:contentPart>
        </mc:Choice>
        <mc:Fallback xmlns="">
          <p:pic>
            <p:nvPicPr>
              <p:cNvPr id="2" name="Ink 1">
                <a:extLst>
                  <a:ext uri="{FF2B5EF4-FFF2-40B4-BE49-F238E27FC236}">
                    <a16:creationId xmlns:a16="http://schemas.microsoft.com/office/drawing/2014/main" id="{9224CCA5-B2B7-A33C-0422-8B8A6507FCEE}"/>
                  </a:ext>
                </a:extLst>
              </p:cNvPr>
              <p:cNvPicPr/>
              <p:nvPr/>
            </p:nvPicPr>
            <p:blipFill>
              <a:blip r:embed="rId3"/>
              <a:stretch>
                <a:fillRect/>
              </a:stretch>
            </p:blipFill>
            <p:spPr>
              <a:xfrm>
                <a:off x="17251200" y="7848360"/>
                <a:ext cx="19080" cy="19080"/>
              </a:xfrm>
              <a:prstGeom prst="rect">
                <a:avLst/>
              </a:prstGeom>
            </p:spPr>
          </p:pic>
        </mc:Fallback>
      </mc:AlternateContent>
    </p:spTree>
    <p:extLst>
      <p:ext uri="{BB962C8B-B14F-4D97-AF65-F5344CB8AC3E}">
        <p14:creationId xmlns:p14="http://schemas.microsoft.com/office/powerpoint/2010/main" val="197639025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83DE39-CC30-429E-0CF1-CB2A796A7C5D}"/>
              </a:ext>
            </a:extLst>
          </p:cNvPr>
          <p:cNvSpPr>
            <a:spLocks noGrp="1"/>
          </p:cNvSpPr>
          <p:nvPr>
            <p:ph type="title"/>
          </p:nvPr>
        </p:nvSpPr>
        <p:spPr/>
        <p:txBody>
          <a:bodyPr>
            <a:normAutofit fontScale="90000"/>
          </a:bodyPr>
          <a:lstStyle/>
          <a:p>
            <a:r>
              <a:rPr lang="nl-NL"/>
              <a:t>INS Z or depth sensor </a:t>
            </a:r>
            <a:endParaRPr lang="en-US"/>
          </a:p>
        </p:txBody>
      </p:sp>
      <p:sp>
        <p:nvSpPr>
          <p:cNvPr id="3" name="Slide Number Placeholder 2">
            <a:extLst>
              <a:ext uri="{FF2B5EF4-FFF2-40B4-BE49-F238E27FC236}">
                <a16:creationId xmlns:a16="http://schemas.microsoft.com/office/drawing/2014/main" id="{A2CE9840-0C6A-1A90-A998-C99E11F71372}"/>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171</a:t>
            </a:fld>
            <a:endParaRPr lang="fr-FR" spc="10"/>
          </a:p>
        </p:txBody>
      </p:sp>
      <p:sp>
        <p:nvSpPr>
          <p:cNvPr id="6" name="Text Placeholder 5">
            <a:extLst>
              <a:ext uri="{FF2B5EF4-FFF2-40B4-BE49-F238E27FC236}">
                <a16:creationId xmlns:a16="http://schemas.microsoft.com/office/drawing/2014/main" id="{9EDA8F26-50F6-6535-AEAE-904B9580F1C9}"/>
              </a:ext>
            </a:extLst>
          </p:cNvPr>
          <p:cNvSpPr>
            <a:spLocks noGrp="1"/>
          </p:cNvSpPr>
          <p:nvPr>
            <p:ph type="body" sz="quarter" idx="12"/>
          </p:nvPr>
        </p:nvSpPr>
        <p:spPr/>
        <p:txBody>
          <a:bodyPr/>
          <a:lstStyle/>
          <a:p>
            <a:r>
              <a:rPr lang="nl-NL"/>
              <a:t>Depth sensor has waves</a:t>
            </a:r>
          </a:p>
          <a:p>
            <a:r>
              <a:rPr lang="en-US"/>
              <a:t>INS can drift</a:t>
            </a:r>
          </a:p>
          <a:p>
            <a:endParaRPr lang="en-US"/>
          </a:p>
        </p:txBody>
      </p:sp>
    </p:spTree>
    <p:extLst>
      <p:ext uri="{BB962C8B-B14F-4D97-AF65-F5344CB8AC3E}">
        <p14:creationId xmlns:p14="http://schemas.microsoft.com/office/powerpoint/2010/main" val="25988623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AB05-69D1-9431-9284-B035B56FD9AE}"/>
              </a:ext>
            </a:extLst>
          </p:cNvPr>
          <p:cNvSpPr>
            <a:spLocks noGrp="1"/>
          </p:cNvSpPr>
          <p:nvPr>
            <p:ph type="title"/>
          </p:nvPr>
        </p:nvSpPr>
        <p:spPr/>
        <p:txBody>
          <a:bodyPr>
            <a:normAutofit fontScale="90000"/>
          </a:bodyPr>
          <a:lstStyle/>
          <a:p>
            <a:r>
              <a:rPr lang="nl-NL"/>
              <a:t>INS </a:t>
            </a:r>
            <a:endParaRPr lang="en-US"/>
          </a:p>
        </p:txBody>
      </p:sp>
      <p:sp>
        <p:nvSpPr>
          <p:cNvPr id="3" name="Slide Number Placeholder 2">
            <a:extLst>
              <a:ext uri="{FF2B5EF4-FFF2-40B4-BE49-F238E27FC236}">
                <a16:creationId xmlns:a16="http://schemas.microsoft.com/office/drawing/2014/main" id="{0E790C5B-33EF-9F8C-39BD-4B5F10E9206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172</a:t>
            </a:fld>
            <a:endParaRPr lang="fr-FR" spc="10"/>
          </a:p>
        </p:txBody>
      </p:sp>
      <p:sp>
        <p:nvSpPr>
          <p:cNvPr id="4" name="Text Placeholder 3">
            <a:extLst>
              <a:ext uri="{FF2B5EF4-FFF2-40B4-BE49-F238E27FC236}">
                <a16:creationId xmlns:a16="http://schemas.microsoft.com/office/drawing/2014/main" id="{E4512F11-4390-B733-494E-0BE93CE274FF}"/>
              </a:ext>
            </a:extLst>
          </p:cNvPr>
          <p:cNvSpPr>
            <a:spLocks noGrp="1"/>
          </p:cNvSpPr>
          <p:nvPr>
            <p:ph type="body" sz="quarter" idx="12"/>
          </p:nvPr>
        </p:nvSpPr>
        <p:spPr/>
        <p:txBody>
          <a:bodyPr/>
          <a:lstStyle/>
          <a:p>
            <a:r>
              <a:rPr lang="nl-NL"/>
              <a:t>Blue = Depth sensor</a:t>
            </a:r>
          </a:p>
          <a:p>
            <a:r>
              <a:rPr lang="nl-NL"/>
              <a:t>Red = INS</a:t>
            </a:r>
          </a:p>
          <a:p>
            <a:endParaRPr lang="en-US"/>
          </a:p>
        </p:txBody>
      </p:sp>
      <p:pic>
        <p:nvPicPr>
          <p:cNvPr id="12" name="Picture 11">
            <a:extLst>
              <a:ext uri="{FF2B5EF4-FFF2-40B4-BE49-F238E27FC236}">
                <a16:creationId xmlns:a16="http://schemas.microsoft.com/office/drawing/2014/main" id="{6A7D49F8-0847-EED3-0D93-8EA7735F0EF4}"/>
              </a:ext>
            </a:extLst>
          </p:cNvPr>
          <p:cNvPicPr>
            <a:picLocks noChangeAspect="1"/>
          </p:cNvPicPr>
          <p:nvPr/>
        </p:nvPicPr>
        <p:blipFill>
          <a:blip r:embed="rId2"/>
          <a:stretch>
            <a:fillRect/>
          </a:stretch>
        </p:blipFill>
        <p:spPr>
          <a:xfrm>
            <a:off x="6547368" y="2844578"/>
            <a:ext cx="11764304" cy="5620194"/>
          </a:xfrm>
          <a:prstGeom prst="rect">
            <a:avLst/>
          </a:prstGeom>
        </p:spPr>
      </p:pic>
    </p:spTree>
    <p:extLst>
      <p:ext uri="{BB962C8B-B14F-4D97-AF65-F5344CB8AC3E}">
        <p14:creationId xmlns:p14="http://schemas.microsoft.com/office/powerpoint/2010/main" val="275626789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84DBE-FD4F-7CDC-9C96-31684E273CBF}"/>
              </a:ext>
            </a:extLst>
          </p:cNvPr>
          <p:cNvSpPr>
            <a:spLocks noGrp="1"/>
          </p:cNvSpPr>
          <p:nvPr>
            <p:ph type="title"/>
          </p:nvPr>
        </p:nvSpPr>
        <p:spPr/>
        <p:txBody>
          <a:bodyPr>
            <a:normAutofit fontScale="90000"/>
          </a:bodyPr>
          <a:lstStyle/>
          <a:p>
            <a:r>
              <a:rPr lang="nl-NL"/>
              <a:t>INS + DVL</a:t>
            </a:r>
            <a:endParaRPr lang="en-US"/>
          </a:p>
        </p:txBody>
      </p:sp>
      <p:sp>
        <p:nvSpPr>
          <p:cNvPr id="3" name="Slide Number Placeholder 2">
            <a:extLst>
              <a:ext uri="{FF2B5EF4-FFF2-40B4-BE49-F238E27FC236}">
                <a16:creationId xmlns:a16="http://schemas.microsoft.com/office/drawing/2014/main" id="{F0C67951-5E9E-DAAF-9214-37E1CE187822}"/>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173</a:t>
            </a:fld>
            <a:endParaRPr lang="fr-FR" spc="10"/>
          </a:p>
        </p:txBody>
      </p:sp>
      <p:sp>
        <p:nvSpPr>
          <p:cNvPr id="4" name="Text Placeholder 3">
            <a:extLst>
              <a:ext uri="{FF2B5EF4-FFF2-40B4-BE49-F238E27FC236}">
                <a16:creationId xmlns:a16="http://schemas.microsoft.com/office/drawing/2014/main" id="{EC5D329B-7700-8C03-1B27-9323A0D88A29}"/>
              </a:ext>
            </a:extLst>
          </p:cNvPr>
          <p:cNvSpPr>
            <a:spLocks noGrp="1"/>
          </p:cNvSpPr>
          <p:nvPr>
            <p:ph type="body" sz="quarter" idx="12"/>
          </p:nvPr>
        </p:nvSpPr>
        <p:spPr/>
        <p:txBody>
          <a:bodyPr/>
          <a:lstStyle/>
          <a:p>
            <a:r>
              <a:rPr lang="nl-NL"/>
              <a:t>Add a DVL (Green)</a:t>
            </a:r>
          </a:p>
        </p:txBody>
      </p:sp>
      <p:pic>
        <p:nvPicPr>
          <p:cNvPr id="8" name="Picture 7">
            <a:extLst>
              <a:ext uri="{FF2B5EF4-FFF2-40B4-BE49-F238E27FC236}">
                <a16:creationId xmlns:a16="http://schemas.microsoft.com/office/drawing/2014/main" id="{05720FEB-C271-416A-680D-1D2F4A1335A6}"/>
              </a:ext>
            </a:extLst>
          </p:cNvPr>
          <p:cNvPicPr>
            <a:picLocks noChangeAspect="1"/>
          </p:cNvPicPr>
          <p:nvPr/>
        </p:nvPicPr>
        <p:blipFill>
          <a:blip r:embed="rId3"/>
          <a:stretch>
            <a:fillRect/>
          </a:stretch>
        </p:blipFill>
        <p:spPr>
          <a:xfrm>
            <a:off x="4718422" y="2844578"/>
            <a:ext cx="14179099" cy="6925222"/>
          </a:xfrm>
          <a:prstGeom prst="rect">
            <a:avLst/>
          </a:prstGeom>
        </p:spPr>
      </p:pic>
    </p:spTree>
    <p:extLst>
      <p:ext uri="{BB962C8B-B14F-4D97-AF65-F5344CB8AC3E}">
        <p14:creationId xmlns:p14="http://schemas.microsoft.com/office/powerpoint/2010/main" val="41697680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106746-44C0-B858-AA57-220C8A1EB982}"/>
              </a:ext>
            </a:extLst>
          </p:cNvPr>
          <p:cNvSpPr>
            <a:spLocks noGrp="1"/>
          </p:cNvSpPr>
          <p:nvPr>
            <p:ph type="title"/>
          </p:nvPr>
        </p:nvSpPr>
        <p:spPr/>
        <p:txBody>
          <a:bodyPr>
            <a:normAutofit fontScale="90000"/>
          </a:bodyPr>
          <a:lstStyle/>
          <a:p>
            <a:endParaRPr lang="en-GB"/>
          </a:p>
        </p:txBody>
      </p:sp>
      <p:sp>
        <p:nvSpPr>
          <p:cNvPr id="3" name="Slide Number Placeholder 2">
            <a:extLst>
              <a:ext uri="{FF2B5EF4-FFF2-40B4-BE49-F238E27FC236}">
                <a16:creationId xmlns:a16="http://schemas.microsoft.com/office/drawing/2014/main" id="{CD8B585D-5436-3945-C9D3-4ECA9C285288}"/>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174</a:t>
            </a:fld>
            <a:endParaRPr lang="fr-FR" spc="10"/>
          </a:p>
        </p:txBody>
      </p:sp>
      <p:sp>
        <p:nvSpPr>
          <p:cNvPr id="4" name="Text Placeholder 3">
            <a:extLst>
              <a:ext uri="{FF2B5EF4-FFF2-40B4-BE49-F238E27FC236}">
                <a16:creationId xmlns:a16="http://schemas.microsoft.com/office/drawing/2014/main" id="{B24C1D27-4452-74ED-BC0D-E840BFB38D4C}"/>
              </a:ext>
            </a:extLst>
          </p:cNvPr>
          <p:cNvSpPr>
            <a:spLocks noGrp="1"/>
          </p:cNvSpPr>
          <p:nvPr>
            <p:ph type="body" sz="quarter" idx="12"/>
          </p:nvPr>
        </p:nvSpPr>
        <p:spPr/>
        <p:txBody>
          <a:bodyPr/>
          <a:lstStyle/>
          <a:p>
            <a:r>
              <a:rPr lang="nl-NL"/>
              <a:t>Depth sensor to 0,3</a:t>
            </a:r>
          </a:p>
          <a:p>
            <a:endParaRPr lang="en-US"/>
          </a:p>
        </p:txBody>
      </p:sp>
      <p:pic>
        <p:nvPicPr>
          <p:cNvPr id="6" name="Picture 5">
            <a:extLst>
              <a:ext uri="{FF2B5EF4-FFF2-40B4-BE49-F238E27FC236}">
                <a16:creationId xmlns:a16="http://schemas.microsoft.com/office/drawing/2014/main" id="{83F4D895-07E1-98AF-F7DB-C37DEFA8843F}"/>
              </a:ext>
            </a:extLst>
          </p:cNvPr>
          <p:cNvPicPr>
            <a:picLocks noChangeAspect="1"/>
          </p:cNvPicPr>
          <p:nvPr/>
        </p:nvPicPr>
        <p:blipFill>
          <a:blip r:embed="rId2"/>
          <a:stretch>
            <a:fillRect/>
          </a:stretch>
        </p:blipFill>
        <p:spPr>
          <a:xfrm>
            <a:off x="6471161" y="2960004"/>
            <a:ext cx="11507109" cy="5620194"/>
          </a:xfrm>
          <a:prstGeom prst="rect">
            <a:avLst/>
          </a:prstGeom>
        </p:spPr>
      </p:pic>
    </p:spTree>
    <p:extLst>
      <p:ext uri="{BB962C8B-B14F-4D97-AF65-F5344CB8AC3E}">
        <p14:creationId xmlns:p14="http://schemas.microsoft.com/office/powerpoint/2010/main" val="39526810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C86D7A-58F8-76A5-06AE-7A96E2CC91B2}"/>
              </a:ext>
            </a:extLst>
          </p:cNvPr>
          <p:cNvSpPr>
            <a:spLocks noGrp="1"/>
          </p:cNvSpPr>
          <p:nvPr>
            <p:ph type="title"/>
          </p:nvPr>
        </p:nvSpPr>
        <p:spPr/>
        <p:txBody>
          <a:bodyPr>
            <a:normAutofit fontScale="90000"/>
          </a:bodyPr>
          <a:lstStyle/>
          <a:p>
            <a:endParaRPr lang="en-GB"/>
          </a:p>
        </p:txBody>
      </p:sp>
      <p:sp>
        <p:nvSpPr>
          <p:cNvPr id="3" name="Slide Number Placeholder 2">
            <a:extLst>
              <a:ext uri="{FF2B5EF4-FFF2-40B4-BE49-F238E27FC236}">
                <a16:creationId xmlns:a16="http://schemas.microsoft.com/office/drawing/2014/main" id="{B6B0E1EB-97DF-E343-EBBF-29F679F8B88E}"/>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175</a:t>
            </a:fld>
            <a:endParaRPr lang="fr-FR" spc="10"/>
          </a:p>
        </p:txBody>
      </p:sp>
      <p:sp>
        <p:nvSpPr>
          <p:cNvPr id="4" name="Text Placeholder 3">
            <a:extLst>
              <a:ext uri="{FF2B5EF4-FFF2-40B4-BE49-F238E27FC236}">
                <a16:creationId xmlns:a16="http://schemas.microsoft.com/office/drawing/2014/main" id="{C0D4A808-2800-3E8A-E6FA-B8D1615CD4C4}"/>
              </a:ext>
            </a:extLst>
          </p:cNvPr>
          <p:cNvSpPr>
            <a:spLocks noGrp="1"/>
          </p:cNvSpPr>
          <p:nvPr>
            <p:ph type="body" sz="quarter" idx="12"/>
          </p:nvPr>
        </p:nvSpPr>
        <p:spPr/>
        <p:txBody>
          <a:bodyPr/>
          <a:lstStyle/>
          <a:p>
            <a:r>
              <a:rPr lang="nl-NL"/>
              <a:t>Optimized algo</a:t>
            </a:r>
            <a:endParaRPr lang="en-US"/>
          </a:p>
        </p:txBody>
      </p:sp>
      <p:pic>
        <p:nvPicPr>
          <p:cNvPr id="6" name="Picture 5">
            <a:extLst>
              <a:ext uri="{FF2B5EF4-FFF2-40B4-BE49-F238E27FC236}">
                <a16:creationId xmlns:a16="http://schemas.microsoft.com/office/drawing/2014/main" id="{B68C40AB-007A-1424-D56C-5810ECB35553}"/>
              </a:ext>
            </a:extLst>
          </p:cNvPr>
          <p:cNvPicPr>
            <a:picLocks noChangeAspect="1"/>
          </p:cNvPicPr>
          <p:nvPr/>
        </p:nvPicPr>
        <p:blipFill>
          <a:blip r:embed="rId2"/>
          <a:stretch>
            <a:fillRect/>
          </a:stretch>
        </p:blipFill>
        <p:spPr>
          <a:xfrm>
            <a:off x="6623573" y="2987464"/>
            <a:ext cx="11507109" cy="5620194"/>
          </a:xfrm>
          <a:prstGeom prst="rect">
            <a:avLst/>
          </a:prstGeom>
        </p:spPr>
      </p:pic>
    </p:spTree>
    <p:extLst>
      <p:ext uri="{BB962C8B-B14F-4D97-AF65-F5344CB8AC3E}">
        <p14:creationId xmlns:p14="http://schemas.microsoft.com/office/powerpoint/2010/main" val="20811548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AB05-69D1-9431-9284-B035B56FD9AE}"/>
              </a:ext>
            </a:extLst>
          </p:cNvPr>
          <p:cNvSpPr>
            <a:spLocks noGrp="1"/>
          </p:cNvSpPr>
          <p:nvPr>
            <p:ph type="title"/>
          </p:nvPr>
        </p:nvSpPr>
        <p:spPr/>
        <p:txBody>
          <a:bodyPr>
            <a:normAutofit fontScale="90000"/>
          </a:bodyPr>
          <a:lstStyle/>
          <a:p>
            <a:r>
              <a:rPr lang="nl-NL"/>
              <a:t>Result </a:t>
            </a:r>
            <a:endParaRPr lang="en-US"/>
          </a:p>
        </p:txBody>
      </p:sp>
      <p:sp>
        <p:nvSpPr>
          <p:cNvPr id="3" name="Slide Number Placeholder 2">
            <a:extLst>
              <a:ext uri="{FF2B5EF4-FFF2-40B4-BE49-F238E27FC236}">
                <a16:creationId xmlns:a16="http://schemas.microsoft.com/office/drawing/2014/main" id="{0E790C5B-33EF-9F8C-39BD-4B5F10E9206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176</a:t>
            </a:fld>
            <a:endParaRPr lang="fr-FR" spc="10"/>
          </a:p>
        </p:txBody>
      </p:sp>
      <p:sp>
        <p:nvSpPr>
          <p:cNvPr id="4" name="Text Placeholder 3">
            <a:extLst>
              <a:ext uri="{FF2B5EF4-FFF2-40B4-BE49-F238E27FC236}">
                <a16:creationId xmlns:a16="http://schemas.microsoft.com/office/drawing/2014/main" id="{E4512F11-4390-B733-494E-0BE93CE274FF}"/>
              </a:ext>
            </a:extLst>
          </p:cNvPr>
          <p:cNvSpPr>
            <a:spLocks noGrp="1"/>
          </p:cNvSpPr>
          <p:nvPr>
            <p:ph type="body" sz="quarter" idx="12"/>
          </p:nvPr>
        </p:nvSpPr>
        <p:spPr/>
        <p:txBody>
          <a:bodyPr/>
          <a:lstStyle/>
          <a:p>
            <a:endParaRPr lang="nl-NL"/>
          </a:p>
          <a:p>
            <a:endParaRPr lang="nl-NL"/>
          </a:p>
          <a:p>
            <a:endParaRPr lang="nl-NL"/>
          </a:p>
          <a:p>
            <a:r>
              <a:rPr lang="nl-NL"/>
              <a:t>RED = Depth sensor</a:t>
            </a:r>
          </a:p>
          <a:p>
            <a:r>
              <a:rPr lang="nl-NL"/>
              <a:t>Green = INS</a:t>
            </a:r>
          </a:p>
          <a:p>
            <a:endParaRPr lang="nl-NL"/>
          </a:p>
          <a:p>
            <a:r>
              <a:rPr lang="nl-NL"/>
              <a:t>Optimized + tuned depth SD</a:t>
            </a:r>
          </a:p>
          <a:p>
            <a:endParaRPr lang="en-US"/>
          </a:p>
        </p:txBody>
      </p:sp>
      <p:pic>
        <p:nvPicPr>
          <p:cNvPr id="6" name="Picture 5">
            <a:extLst>
              <a:ext uri="{FF2B5EF4-FFF2-40B4-BE49-F238E27FC236}">
                <a16:creationId xmlns:a16="http://schemas.microsoft.com/office/drawing/2014/main" id="{8577E603-D7C5-9AC1-1F20-480406549C63}"/>
              </a:ext>
            </a:extLst>
          </p:cNvPr>
          <p:cNvPicPr>
            <a:picLocks noChangeAspect="1"/>
          </p:cNvPicPr>
          <p:nvPr/>
        </p:nvPicPr>
        <p:blipFill>
          <a:blip r:embed="rId2"/>
          <a:stretch>
            <a:fillRect/>
          </a:stretch>
        </p:blipFill>
        <p:spPr>
          <a:xfrm>
            <a:off x="4947041" y="1006109"/>
            <a:ext cx="14057362" cy="6214834"/>
          </a:xfrm>
          <a:prstGeom prst="rect">
            <a:avLst/>
          </a:prstGeom>
        </p:spPr>
      </p:pic>
    </p:spTree>
    <p:extLst>
      <p:ext uri="{BB962C8B-B14F-4D97-AF65-F5344CB8AC3E}">
        <p14:creationId xmlns:p14="http://schemas.microsoft.com/office/powerpoint/2010/main" val="74561436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AB05-69D1-9431-9284-B035B56FD9AE}"/>
              </a:ext>
            </a:extLst>
          </p:cNvPr>
          <p:cNvSpPr>
            <a:spLocks noGrp="1"/>
          </p:cNvSpPr>
          <p:nvPr>
            <p:ph type="title"/>
          </p:nvPr>
        </p:nvSpPr>
        <p:spPr/>
        <p:txBody>
          <a:bodyPr>
            <a:normAutofit fontScale="90000"/>
          </a:bodyPr>
          <a:lstStyle/>
          <a:p>
            <a:r>
              <a:rPr lang="nl-NL"/>
              <a:t>Result </a:t>
            </a:r>
            <a:endParaRPr lang="en-US"/>
          </a:p>
        </p:txBody>
      </p:sp>
      <p:sp>
        <p:nvSpPr>
          <p:cNvPr id="3" name="Slide Number Placeholder 2">
            <a:extLst>
              <a:ext uri="{FF2B5EF4-FFF2-40B4-BE49-F238E27FC236}">
                <a16:creationId xmlns:a16="http://schemas.microsoft.com/office/drawing/2014/main" id="{0E790C5B-33EF-9F8C-39BD-4B5F10E9206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177</a:t>
            </a:fld>
            <a:endParaRPr lang="fr-FR" spc="10"/>
          </a:p>
        </p:txBody>
      </p:sp>
      <p:sp>
        <p:nvSpPr>
          <p:cNvPr id="4" name="Text Placeholder 3">
            <a:extLst>
              <a:ext uri="{FF2B5EF4-FFF2-40B4-BE49-F238E27FC236}">
                <a16:creationId xmlns:a16="http://schemas.microsoft.com/office/drawing/2014/main" id="{E4512F11-4390-B733-494E-0BE93CE274FF}"/>
              </a:ext>
            </a:extLst>
          </p:cNvPr>
          <p:cNvSpPr>
            <a:spLocks noGrp="1"/>
          </p:cNvSpPr>
          <p:nvPr>
            <p:ph type="body" sz="quarter" idx="12"/>
          </p:nvPr>
        </p:nvSpPr>
        <p:spPr/>
        <p:txBody>
          <a:bodyPr/>
          <a:lstStyle/>
          <a:p>
            <a:pPr>
              <a:spcAft>
                <a:spcPts val="600"/>
              </a:spcAft>
            </a:pPr>
            <a:r>
              <a:rPr lang="nl-NL"/>
              <a:t>Always a trade off </a:t>
            </a:r>
          </a:p>
          <a:p>
            <a:pPr>
              <a:spcAft>
                <a:spcPts val="600"/>
              </a:spcAft>
            </a:pPr>
            <a:endParaRPr lang="nl-NL"/>
          </a:p>
          <a:p>
            <a:pPr>
              <a:spcAft>
                <a:spcPts val="600"/>
              </a:spcAft>
            </a:pPr>
            <a:r>
              <a:rPr lang="nl-NL"/>
              <a:t>Lower Depth SD = move waves in data</a:t>
            </a:r>
          </a:p>
          <a:p>
            <a:pPr>
              <a:spcAft>
                <a:spcPts val="600"/>
              </a:spcAft>
            </a:pPr>
            <a:r>
              <a:rPr lang="nl-NL"/>
              <a:t>Higer Depth SD = more slow drift in data</a:t>
            </a:r>
            <a:endParaRPr lang="en-US"/>
          </a:p>
          <a:p>
            <a:endParaRPr lang="en-US"/>
          </a:p>
        </p:txBody>
      </p:sp>
      <p:pic>
        <p:nvPicPr>
          <p:cNvPr id="6" name="Picture 5">
            <a:extLst>
              <a:ext uri="{FF2B5EF4-FFF2-40B4-BE49-F238E27FC236}">
                <a16:creationId xmlns:a16="http://schemas.microsoft.com/office/drawing/2014/main" id="{8577E603-D7C5-9AC1-1F20-480406549C63}"/>
              </a:ext>
            </a:extLst>
          </p:cNvPr>
          <p:cNvPicPr>
            <a:picLocks noChangeAspect="1"/>
          </p:cNvPicPr>
          <p:nvPr/>
        </p:nvPicPr>
        <p:blipFill>
          <a:blip r:embed="rId2"/>
          <a:stretch>
            <a:fillRect/>
          </a:stretch>
        </p:blipFill>
        <p:spPr>
          <a:xfrm>
            <a:off x="20749971" y="4802695"/>
            <a:ext cx="10624705" cy="4697238"/>
          </a:xfrm>
          <a:prstGeom prst="rect">
            <a:avLst/>
          </a:prstGeom>
        </p:spPr>
      </p:pic>
      <p:pic>
        <p:nvPicPr>
          <p:cNvPr id="9" name="Picture 8">
            <a:extLst>
              <a:ext uri="{FF2B5EF4-FFF2-40B4-BE49-F238E27FC236}">
                <a16:creationId xmlns:a16="http://schemas.microsoft.com/office/drawing/2014/main" id="{4CBD2311-F9FD-586B-A413-A2251CC621AA}"/>
              </a:ext>
            </a:extLst>
          </p:cNvPr>
          <p:cNvPicPr>
            <a:picLocks noChangeAspect="1"/>
          </p:cNvPicPr>
          <p:nvPr/>
        </p:nvPicPr>
        <p:blipFill>
          <a:blip r:embed="rId3"/>
          <a:stretch>
            <a:fillRect/>
          </a:stretch>
        </p:blipFill>
        <p:spPr>
          <a:xfrm>
            <a:off x="8223900" y="1277769"/>
            <a:ext cx="10624705" cy="3315823"/>
          </a:xfrm>
          <a:prstGeom prst="rect">
            <a:avLst/>
          </a:prstGeom>
        </p:spPr>
      </p:pic>
      <p:pic>
        <p:nvPicPr>
          <p:cNvPr id="11" name="Picture 10">
            <a:extLst>
              <a:ext uri="{FF2B5EF4-FFF2-40B4-BE49-F238E27FC236}">
                <a16:creationId xmlns:a16="http://schemas.microsoft.com/office/drawing/2014/main" id="{AC6DB162-1224-F236-9931-15E92F8CDD1A}"/>
              </a:ext>
            </a:extLst>
          </p:cNvPr>
          <p:cNvPicPr>
            <a:picLocks noChangeAspect="1"/>
          </p:cNvPicPr>
          <p:nvPr/>
        </p:nvPicPr>
        <p:blipFill>
          <a:blip r:embed="rId4"/>
          <a:stretch>
            <a:fillRect/>
          </a:stretch>
        </p:blipFill>
        <p:spPr>
          <a:xfrm>
            <a:off x="8213920" y="4865251"/>
            <a:ext cx="10624705" cy="3315823"/>
          </a:xfrm>
          <a:prstGeom prst="rect">
            <a:avLst/>
          </a:prstGeom>
        </p:spPr>
      </p:pic>
    </p:spTree>
    <p:extLst>
      <p:ext uri="{BB962C8B-B14F-4D97-AF65-F5344CB8AC3E}">
        <p14:creationId xmlns:p14="http://schemas.microsoft.com/office/powerpoint/2010/main" val="329674433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9592A-2F54-FC8A-AAF4-1C6861E1A8F2}"/>
              </a:ext>
            </a:extLst>
          </p:cNvPr>
          <p:cNvSpPr>
            <a:spLocks noGrp="1"/>
          </p:cNvSpPr>
          <p:nvPr>
            <p:ph type="title"/>
          </p:nvPr>
        </p:nvSpPr>
        <p:spPr/>
        <p:txBody>
          <a:bodyPr>
            <a:normAutofit fontScale="90000"/>
          </a:bodyPr>
          <a:lstStyle/>
          <a:p>
            <a:r>
              <a:rPr lang="en-GB"/>
              <a:t>Quick data set check</a:t>
            </a:r>
            <a:endParaRPr lang="en-NL"/>
          </a:p>
        </p:txBody>
      </p:sp>
      <p:sp>
        <p:nvSpPr>
          <p:cNvPr id="2" name="Text Placeholder 1">
            <a:extLst>
              <a:ext uri="{FF2B5EF4-FFF2-40B4-BE49-F238E27FC236}">
                <a16:creationId xmlns:a16="http://schemas.microsoft.com/office/drawing/2014/main" id="{31616CBE-4D35-C1DA-803E-EB503708F3E9}"/>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63370136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FE93C-E386-BBC3-9365-E8934918EC37}"/>
              </a:ext>
            </a:extLst>
          </p:cNvPr>
          <p:cNvSpPr>
            <a:spLocks noGrp="1"/>
          </p:cNvSpPr>
          <p:nvPr>
            <p:ph type="title"/>
          </p:nvPr>
        </p:nvSpPr>
        <p:spPr/>
        <p:txBody>
          <a:bodyPr>
            <a:normAutofit fontScale="90000"/>
          </a:bodyPr>
          <a:lstStyle/>
          <a:p>
            <a:r>
              <a:rPr lang="en-GB"/>
              <a:t>Quick data set check</a:t>
            </a:r>
            <a:endParaRPr lang="en-US"/>
          </a:p>
        </p:txBody>
      </p:sp>
      <p:sp>
        <p:nvSpPr>
          <p:cNvPr id="3" name="Slide Number Placeholder 2">
            <a:extLst>
              <a:ext uri="{FF2B5EF4-FFF2-40B4-BE49-F238E27FC236}">
                <a16:creationId xmlns:a16="http://schemas.microsoft.com/office/drawing/2014/main" id="{BA6F76B8-863F-D3FA-22C9-B3273731A6C3}"/>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179</a:t>
            </a:fld>
            <a:endParaRPr lang="fr-FR" spc="10"/>
          </a:p>
        </p:txBody>
      </p:sp>
      <p:sp>
        <p:nvSpPr>
          <p:cNvPr id="4" name="Text Placeholder 3">
            <a:extLst>
              <a:ext uri="{FF2B5EF4-FFF2-40B4-BE49-F238E27FC236}">
                <a16:creationId xmlns:a16="http://schemas.microsoft.com/office/drawing/2014/main" id="{D79BBF80-5798-9E33-C254-B29B65D9B51F}"/>
              </a:ext>
            </a:extLst>
          </p:cNvPr>
          <p:cNvSpPr>
            <a:spLocks noGrp="1"/>
          </p:cNvSpPr>
          <p:nvPr>
            <p:ph type="body" sz="quarter" idx="12"/>
          </p:nvPr>
        </p:nvSpPr>
        <p:spPr>
          <a:xfrm>
            <a:off x="1257083" y="2328212"/>
            <a:ext cx="6585786" cy="7586692"/>
          </a:xfrm>
        </p:spPr>
        <p:txBody>
          <a:bodyPr/>
          <a:lstStyle/>
          <a:p>
            <a:r>
              <a:rPr lang="en-US" dirty="0"/>
              <a:t>Decoding of the post-processing file</a:t>
            </a:r>
          </a:p>
          <a:p>
            <a:pPr lvl="1"/>
            <a:r>
              <a:rPr lang="en-NL" dirty="0"/>
              <a:t>Warnings</a:t>
            </a:r>
            <a:endParaRPr lang="en-US" dirty="0"/>
          </a:p>
          <a:p>
            <a:pPr lvl="1"/>
            <a:r>
              <a:rPr lang="en-NL" dirty="0"/>
              <a:t>Missing</a:t>
            </a:r>
            <a:r>
              <a:rPr lang="en-US" dirty="0"/>
              <a:t> frames</a:t>
            </a:r>
          </a:p>
          <a:p>
            <a:pPr lvl="1"/>
            <a:r>
              <a:rPr lang="en-US" dirty="0"/>
              <a:t>Note the byte offset in the error messages to skip corrupted part of the raw file</a:t>
            </a:r>
          </a:p>
          <a:p>
            <a:pPr lvl="1"/>
            <a:endParaRPr lang="en-US" dirty="0"/>
          </a:p>
          <a:p>
            <a:r>
              <a:rPr lang="en-US" dirty="0"/>
              <a:t>Alignment</a:t>
            </a:r>
          </a:p>
          <a:p>
            <a:pPr lvl="1"/>
            <a:r>
              <a:rPr lang="en-US" dirty="0"/>
              <a:t>5 minutes still at the beginning of the file</a:t>
            </a:r>
          </a:p>
          <a:p>
            <a:pPr lvl="1"/>
            <a:r>
              <a:rPr lang="en-US" dirty="0"/>
              <a:t>Plot the INS real-time navigation to find flat latitude and longitude at the beginning of the file</a:t>
            </a:r>
          </a:p>
          <a:p>
            <a:pPr lvl="1"/>
            <a:r>
              <a:rPr lang="en-US" dirty="0"/>
              <a:t>Check the navigation mode is reached before the operational part of the survey</a:t>
            </a:r>
          </a:p>
          <a:p>
            <a:endParaRPr lang="en-US" dirty="0"/>
          </a:p>
          <a:p>
            <a:endParaRPr lang="en-US" dirty="0"/>
          </a:p>
          <a:p>
            <a:endParaRPr lang="en-US" dirty="0"/>
          </a:p>
        </p:txBody>
      </p:sp>
      <p:sp>
        <p:nvSpPr>
          <p:cNvPr id="5" name="Text Placeholder 3">
            <a:extLst>
              <a:ext uri="{FF2B5EF4-FFF2-40B4-BE49-F238E27FC236}">
                <a16:creationId xmlns:a16="http://schemas.microsoft.com/office/drawing/2014/main" id="{5F68B35F-A637-9674-4DCB-06511456BEB3}"/>
              </a:ext>
            </a:extLst>
          </p:cNvPr>
          <p:cNvSpPr txBox="1">
            <a:spLocks/>
          </p:cNvSpPr>
          <p:nvPr/>
        </p:nvSpPr>
        <p:spPr>
          <a:xfrm>
            <a:off x="9688959" y="2218615"/>
            <a:ext cx="6585786" cy="7586692"/>
          </a:xfrm>
          <a:prstGeom prst="rect">
            <a:avLst/>
          </a:prstGeom>
        </p:spPr>
        <p:txBody>
          <a:bodyPr wrap="square" lIns="0" tIns="0" rIns="0" bIns="0" anchor="ctr" anchorCtr="0">
            <a:spAutoFit/>
          </a:bodyPr>
          <a:lstStyle>
            <a:lvl1pPr marL="342934" indent="-342934">
              <a:spcBef>
                <a:spcPts val="1200"/>
              </a:spcBef>
              <a:buFontTx/>
              <a:buBlip>
                <a:blip r:embed="rId3"/>
              </a:buBlip>
              <a:defRPr sz="2600" b="1" i="0">
                <a:solidFill>
                  <a:schemeClr val="tx1"/>
                </a:solidFill>
                <a:latin typeface="Gilroy Bold" pitchFamily="2" charset="77"/>
                <a:ea typeface="+mn-ea"/>
                <a:cs typeface="Montserrat"/>
              </a:defRPr>
            </a:lvl1pPr>
            <a:lvl2pPr marL="743024" indent="-285779">
              <a:spcBef>
                <a:spcPts val="600"/>
              </a:spcBef>
              <a:buFont typeface="Arial" panose="020B0604020202020204" pitchFamily="34" charset="0"/>
              <a:buChar char="•"/>
              <a:defRPr sz="2400" b="0" i="0">
                <a:latin typeface="Gilroy" pitchFamily="2" charset="77"/>
                <a:ea typeface="+mn-ea"/>
                <a:cs typeface="+mn-cs"/>
              </a:defRPr>
            </a:lvl2pPr>
            <a:lvl3pPr marL="1200270" indent="-285779">
              <a:buClr>
                <a:srgbClr val="02FFDB"/>
              </a:buClr>
              <a:buFont typeface="Arial" panose="020B0604020202020204" pitchFamily="34" charset="0"/>
              <a:buChar char="•"/>
              <a:defRPr sz="2200" b="0" i="0">
                <a:latin typeface="Gilroy" pitchFamily="2" charset="77"/>
                <a:ea typeface="+mn-ea"/>
                <a:cs typeface="+mn-cs"/>
              </a:defRPr>
            </a:lvl3pPr>
            <a:lvl4pPr marL="1371737">
              <a:defRPr>
                <a:latin typeface="+mn-lt"/>
                <a:ea typeface="+mn-ea"/>
                <a:cs typeface="+mn-cs"/>
              </a:defRPr>
            </a:lvl4pPr>
            <a:lvl5pPr marL="1828983">
              <a:defRPr>
                <a:latin typeface="+mn-lt"/>
                <a:ea typeface="+mn-ea"/>
                <a:cs typeface="+mn-cs"/>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r>
              <a:rPr lang="en-US" dirty="0"/>
              <a:t>Operating modes of the aiding sensors</a:t>
            </a:r>
          </a:p>
          <a:p>
            <a:pPr lvl="1"/>
            <a:r>
              <a:rPr lang="en-US" dirty="0"/>
              <a:t>No forced (always true) operating mode by default. If the forced instruction is used it must be understood.</a:t>
            </a:r>
          </a:p>
          <a:p>
            <a:endParaRPr lang="en-NL" dirty="0"/>
          </a:p>
          <a:p>
            <a:r>
              <a:rPr lang="en-NL" dirty="0"/>
              <a:t>Sensor config</a:t>
            </a:r>
          </a:p>
          <a:p>
            <a:pPr lvl="1"/>
            <a:r>
              <a:rPr lang="en-NL" dirty="0"/>
              <a:t>Lever arm configured</a:t>
            </a:r>
          </a:p>
          <a:p>
            <a:pPr lvl="1"/>
            <a:r>
              <a:rPr lang="en-NL" dirty="0"/>
              <a:t>DVL calibration parameters</a:t>
            </a:r>
          </a:p>
          <a:p>
            <a:pPr lvl="1"/>
            <a:endParaRPr lang="en-NL" dirty="0"/>
          </a:p>
          <a:p>
            <a:r>
              <a:rPr lang="en-NL" dirty="0"/>
              <a:t>Data quality</a:t>
            </a:r>
          </a:p>
          <a:p>
            <a:pPr lvl="1"/>
            <a:r>
              <a:rPr lang="en-NL" dirty="0"/>
              <a:t>SD received</a:t>
            </a:r>
          </a:p>
          <a:p>
            <a:pPr lvl="1"/>
            <a:r>
              <a:rPr lang="en-NL" dirty="0"/>
              <a:t>Is the SD correct</a:t>
            </a:r>
          </a:p>
          <a:p>
            <a:pPr lvl="1"/>
            <a:r>
              <a:rPr lang="en-NL" dirty="0"/>
              <a:t>Noise on input sensor</a:t>
            </a:r>
          </a:p>
          <a:p>
            <a:endParaRPr lang="en-US" dirty="0"/>
          </a:p>
          <a:p>
            <a:endParaRPr lang="en-US" dirty="0"/>
          </a:p>
          <a:p>
            <a:endParaRPr lang="en-US" dirty="0"/>
          </a:p>
        </p:txBody>
      </p:sp>
    </p:spTree>
    <p:extLst>
      <p:ext uri="{BB962C8B-B14F-4D97-AF65-F5344CB8AC3E}">
        <p14:creationId xmlns:p14="http://schemas.microsoft.com/office/powerpoint/2010/main" val="46827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3A14-C8D9-8269-2621-33342F93140E}"/>
              </a:ext>
            </a:extLst>
          </p:cNvPr>
          <p:cNvSpPr>
            <a:spLocks noGrp="1"/>
          </p:cNvSpPr>
          <p:nvPr>
            <p:ph type="title"/>
          </p:nvPr>
        </p:nvSpPr>
        <p:spPr/>
        <p:txBody>
          <a:bodyPr>
            <a:normAutofit fontScale="90000"/>
          </a:bodyPr>
          <a:lstStyle/>
          <a:p>
            <a:r>
              <a:rPr lang="en-GB"/>
              <a:t>Logging of the POSTPROCESSING stream from INS</a:t>
            </a:r>
            <a:endParaRPr lang="en-NL"/>
          </a:p>
        </p:txBody>
      </p:sp>
      <p:sp>
        <p:nvSpPr>
          <p:cNvPr id="3" name="Slide Number Placeholder 2">
            <a:extLst>
              <a:ext uri="{FF2B5EF4-FFF2-40B4-BE49-F238E27FC236}">
                <a16:creationId xmlns:a16="http://schemas.microsoft.com/office/drawing/2014/main" id="{8E40B52E-DA3E-3FCB-EC4A-93F9C7BFA21C}"/>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18</a:t>
            </a:fld>
            <a:endParaRPr lang="fr-FR" spc="10"/>
          </a:p>
        </p:txBody>
      </p:sp>
      <p:sp>
        <p:nvSpPr>
          <p:cNvPr id="7" name="Text Placeholder 6">
            <a:extLst>
              <a:ext uri="{FF2B5EF4-FFF2-40B4-BE49-F238E27FC236}">
                <a16:creationId xmlns:a16="http://schemas.microsoft.com/office/drawing/2014/main" id="{C0C1823A-0551-6AAD-42AA-152C7265171D}"/>
              </a:ext>
            </a:extLst>
          </p:cNvPr>
          <p:cNvSpPr>
            <a:spLocks noGrp="1"/>
          </p:cNvSpPr>
          <p:nvPr>
            <p:ph type="body" sz="quarter" idx="13"/>
          </p:nvPr>
        </p:nvSpPr>
        <p:spPr>
          <a:xfrm>
            <a:off x="1245289" y="5654675"/>
            <a:ext cx="8581463" cy="1184940"/>
          </a:xfrm>
        </p:spPr>
        <p:txBody>
          <a:bodyPr/>
          <a:lstStyle/>
          <a:p>
            <a:r>
              <a:rPr lang="en-GB" dirty="0"/>
              <a:t>Configure output of the POSTPROCESSING protocol at 50Hz, 100Hz or 200Hz using a TCP/IP link (recommended) or a serial link.</a:t>
            </a:r>
          </a:p>
          <a:p>
            <a:pPr marL="0" indent="0">
              <a:buNone/>
            </a:pPr>
            <a:endParaRPr lang="en-GB" dirty="0"/>
          </a:p>
          <a:p>
            <a:r>
              <a:rPr lang="en-GB" dirty="0"/>
              <a:t>Log the data using the embedded data logger of the INS web MMI or a third-party data logger.</a:t>
            </a:r>
          </a:p>
          <a:p>
            <a:endParaRPr lang="en-GB" dirty="0"/>
          </a:p>
          <a:p>
            <a:r>
              <a:rPr lang="en-GB" dirty="0"/>
              <a:t>The data rate is about 21 Mb per hour @ 100 Hz.</a:t>
            </a:r>
          </a:p>
          <a:p>
            <a:endParaRPr lang="en-GB" dirty="0"/>
          </a:p>
          <a:p>
            <a:r>
              <a:rPr lang="en-GB" dirty="0"/>
              <a:t>Depending on the INS type the unit may be internal or external</a:t>
            </a:r>
          </a:p>
          <a:p>
            <a:r>
              <a:rPr lang="en-GB" dirty="0"/>
              <a:t>A minimum of 20 minutes of data is recommended for a proper decoding of the data</a:t>
            </a:r>
            <a:endParaRPr lang="en-NL" dirty="0"/>
          </a:p>
        </p:txBody>
      </p:sp>
      <p:pic>
        <p:nvPicPr>
          <p:cNvPr id="8" name="Image 6">
            <a:extLst>
              <a:ext uri="{FF2B5EF4-FFF2-40B4-BE49-F238E27FC236}">
                <a16:creationId xmlns:a16="http://schemas.microsoft.com/office/drawing/2014/main" id="{74E4D3D8-56A4-877C-DAFE-53C8D53B52E0}"/>
              </a:ext>
            </a:extLst>
          </p:cNvPr>
          <p:cNvPicPr>
            <a:picLocks noChangeAspect="1"/>
          </p:cNvPicPr>
          <p:nvPr/>
        </p:nvPicPr>
        <p:blipFill>
          <a:blip r:embed="rId3"/>
          <a:stretch>
            <a:fillRect/>
          </a:stretch>
        </p:blipFill>
        <p:spPr>
          <a:xfrm>
            <a:off x="10052844" y="2095219"/>
            <a:ext cx="5807009" cy="6912521"/>
          </a:xfrm>
          <a:prstGeom prst="rect">
            <a:avLst/>
          </a:prstGeom>
          <a:ln>
            <a:noFill/>
          </a:ln>
          <a:effectLst>
            <a:outerShdw blurRad="292100" dist="139700" dir="2700000" algn="tl" rotWithShape="0">
              <a:srgbClr val="333333">
                <a:alpha val="65000"/>
              </a:srgbClr>
            </a:outerShdw>
          </a:effectLst>
        </p:spPr>
      </p:pic>
      <p:pic>
        <p:nvPicPr>
          <p:cNvPr id="9" name="Image 4">
            <a:extLst>
              <a:ext uri="{FF2B5EF4-FFF2-40B4-BE49-F238E27FC236}">
                <a16:creationId xmlns:a16="http://schemas.microsoft.com/office/drawing/2014/main" id="{263B373B-1266-9442-A200-52A804E6CD8B}"/>
              </a:ext>
            </a:extLst>
          </p:cNvPr>
          <p:cNvPicPr>
            <a:picLocks noChangeAspect="1"/>
          </p:cNvPicPr>
          <p:nvPr/>
        </p:nvPicPr>
        <p:blipFill>
          <a:blip r:embed="rId4"/>
          <a:stretch>
            <a:fillRect/>
          </a:stretch>
        </p:blipFill>
        <p:spPr>
          <a:xfrm>
            <a:off x="16792299" y="4331161"/>
            <a:ext cx="1054163" cy="1094568"/>
          </a:xfrm>
          <a:prstGeom prst="rect">
            <a:avLst/>
          </a:prstGeom>
        </p:spPr>
      </p:pic>
      <p:pic>
        <p:nvPicPr>
          <p:cNvPr id="10" name="Image 9">
            <a:extLst>
              <a:ext uri="{FF2B5EF4-FFF2-40B4-BE49-F238E27FC236}">
                <a16:creationId xmlns:a16="http://schemas.microsoft.com/office/drawing/2014/main" id="{27A83755-8E99-EA61-4677-288DBAEC811B}"/>
              </a:ext>
            </a:extLst>
          </p:cNvPr>
          <p:cNvPicPr>
            <a:picLocks noChangeAspect="1"/>
          </p:cNvPicPr>
          <p:nvPr/>
        </p:nvPicPr>
        <p:blipFill>
          <a:blip r:embed="rId5"/>
          <a:stretch>
            <a:fillRect/>
          </a:stretch>
        </p:blipFill>
        <p:spPr>
          <a:xfrm>
            <a:off x="16492861" y="5654675"/>
            <a:ext cx="1801134" cy="1675474"/>
          </a:xfrm>
          <a:prstGeom prst="rect">
            <a:avLst/>
          </a:prstGeom>
        </p:spPr>
      </p:pic>
    </p:spTree>
    <p:extLst>
      <p:ext uri="{BB962C8B-B14F-4D97-AF65-F5344CB8AC3E}">
        <p14:creationId xmlns:p14="http://schemas.microsoft.com/office/powerpoint/2010/main" val="87600920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brest-filer.ixblue.corp\APD\02_R&amp;D\PROJETS\3.Conception_en_cours\POPINS - 1 200 244 100\Réception\2014-10-08 Visuel DELPH INS (Béranger)\Montage-boitier-ecran-Delph-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69" y="424947"/>
            <a:ext cx="17512331" cy="9208567"/>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solidFill>
            <a:srgbClr val="FF0000"/>
          </a:solidFill>
        </p:spPr>
        <p:txBody>
          <a:bodyPr>
            <a:normAutofit fontScale="90000"/>
          </a:bodyPr>
          <a:lstStyle/>
          <a:p>
            <a:r>
              <a:rPr lang="en-US" sz="5278" dirty="0">
                <a:solidFill>
                  <a:schemeClr val="bg1"/>
                </a:solidFill>
              </a:rPr>
              <a:t>BATCH PROCESSING</a:t>
            </a:r>
          </a:p>
        </p:txBody>
      </p:sp>
      <p:sp>
        <p:nvSpPr>
          <p:cNvPr id="7" name="Rectangle 3"/>
          <p:cNvSpPr>
            <a:spLocks noGrp="1" noChangeArrowheads="1"/>
          </p:cNvSpPr>
          <p:nvPr>
            <p:ph type="body" sz="quarter" idx="12"/>
          </p:nvPr>
        </p:nvSpPr>
        <p:spPr>
          <a:solidFill>
            <a:srgbClr val="00B0F0"/>
          </a:solidFill>
        </p:spPr>
        <p:txBody>
          <a:bodyPr>
            <a:normAutofit fontScale="85000" lnSpcReduction="20000"/>
          </a:bodyPr>
          <a:lstStyle/>
          <a:p>
            <a:pPr eaLnBrk="1" hangingPunct="1">
              <a:spcBef>
                <a:spcPct val="0"/>
              </a:spcBef>
              <a:buFont typeface="Wingdings 3" pitchFamily="18" charset="2"/>
              <a:buNone/>
            </a:pPr>
            <a:r>
              <a:rPr lang="en-US" sz="5278">
                <a:latin typeface="Arial Black" panose="020B0A04020102020204" pitchFamily="34" charset="0"/>
              </a:rPr>
              <a:t>INS post processing software</a:t>
            </a:r>
          </a:p>
          <a:p>
            <a:pPr eaLnBrk="1" hangingPunct="1">
              <a:buFont typeface="Wingdings 3" pitchFamily="18" charset="2"/>
              <a:buNone/>
            </a:pPr>
            <a:endParaRPr lang="en-US">
              <a:latin typeface="Arial MT Bd"/>
            </a:endParaRPr>
          </a:p>
        </p:txBody>
      </p:sp>
      <p:sp>
        <p:nvSpPr>
          <p:cNvPr id="6" name="Rectangle 2"/>
          <p:cNvSpPr txBox="1">
            <a:spLocks noChangeArrowheads="1"/>
          </p:cNvSpPr>
          <p:nvPr/>
        </p:nvSpPr>
        <p:spPr bwMode="auto">
          <a:xfrm>
            <a:off x="1050877" y="440362"/>
            <a:ext cx="6366931" cy="125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0793" tIns="75396" rIns="150793" bIns="75396" numCol="1" anchor="b" anchorCtr="0" compatLnSpc="1">
            <a:prstTxWarp prst="textNoShape">
              <a:avLst/>
            </a:prstTxWarp>
          </a:bodyPr>
          <a:lstStyle>
            <a:lvl1pPr algn="ctr" rtl="0" eaLnBrk="0" fontAlgn="base" hangingPunct="0">
              <a:spcBef>
                <a:spcPct val="0"/>
              </a:spcBef>
              <a:spcAft>
                <a:spcPct val="0"/>
              </a:spcAft>
              <a:defRPr sz="2000" b="1">
                <a:solidFill>
                  <a:srgbClr val="003478"/>
                </a:solidFill>
                <a:latin typeface="+mj-lt"/>
                <a:ea typeface="MS PGothic" pitchFamily="34" charset="-128"/>
                <a:cs typeface="ＭＳ Ｐゴシック" charset="-128"/>
              </a:defRPr>
            </a:lvl1pPr>
            <a:lvl2pPr algn="l" rtl="0" eaLnBrk="0" fontAlgn="base" hangingPunct="0">
              <a:spcBef>
                <a:spcPct val="0"/>
              </a:spcBef>
              <a:spcAft>
                <a:spcPct val="0"/>
              </a:spcAft>
              <a:defRPr b="1">
                <a:solidFill>
                  <a:srgbClr val="003478"/>
                </a:solidFill>
                <a:latin typeface="Arial" charset="0"/>
                <a:ea typeface="MS PGothic" pitchFamily="34" charset="-128"/>
                <a:cs typeface="ＭＳ Ｐゴシック" charset="-128"/>
              </a:defRPr>
            </a:lvl2pPr>
            <a:lvl3pPr algn="l" rtl="0" eaLnBrk="0" fontAlgn="base" hangingPunct="0">
              <a:spcBef>
                <a:spcPct val="0"/>
              </a:spcBef>
              <a:spcAft>
                <a:spcPct val="0"/>
              </a:spcAft>
              <a:defRPr b="1">
                <a:solidFill>
                  <a:srgbClr val="003478"/>
                </a:solidFill>
                <a:latin typeface="Arial" charset="0"/>
                <a:ea typeface="MS PGothic" pitchFamily="34" charset="-128"/>
                <a:cs typeface="ＭＳ Ｐゴシック" charset="-128"/>
              </a:defRPr>
            </a:lvl3pPr>
            <a:lvl4pPr algn="l" rtl="0" eaLnBrk="0" fontAlgn="base" hangingPunct="0">
              <a:spcBef>
                <a:spcPct val="0"/>
              </a:spcBef>
              <a:spcAft>
                <a:spcPct val="0"/>
              </a:spcAft>
              <a:defRPr b="1">
                <a:solidFill>
                  <a:srgbClr val="003478"/>
                </a:solidFill>
                <a:latin typeface="Arial" charset="0"/>
                <a:ea typeface="MS PGothic" pitchFamily="34" charset="-128"/>
                <a:cs typeface="ＭＳ Ｐゴシック" charset="-128"/>
              </a:defRPr>
            </a:lvl4pPr>
            <a:lvl5pPr algn="l" rtl="0" eaLnBrk="0" fontAlgn="base" hangingPunct="0">
              <a:spcBef>
                <a:spcPct val="0"/>
              </a:spcBef>
              <a:spcAft>
                <a:spcPct val="0"/>
              </a:spcAft>
              <a:defRPr b="1">
                <a:solidFill>
                  <a:srgbClr val="003478"/>
                </a:solidFill>
                <a:latin typeface="Arial" charset="0"/>
                <a:ea typeface="MS PGothic" pitchFamily="34" charset="-128"/>
                <a:cs typeface="ＭＳ Ｐゴシック" charset="-128"/>
              </a:defRPr>
            </a:lvl5pPr>
            <a:lvl6pPr marL="457200" algn="l" rtl="0" fontAlgn="base">
              <a:spcBef>
                <a:spcPct val="0"/>
              </a:spcBef>
              <a:spcAft>
                <a:spcPct val="0"/>
              </a:spcAft>
              <a:defRPr b="1">
                <a:solidFill>
                  <a:schemeClr val="tx1"/>
                </a:solidFill>
                <a:latin typeface="Arial" charset="0"/>
              </a:defRPr>
            </a:lvl6pPr>
            <a:lvl7pPr marL="914400" algn="l" rtl="0" fontAlgn="base">
              <a:spcBef>
                <a:spcPct val="0"/>
              </a:spcBef>
              <a:spcAft>
                <a:spcPct val="0"/>
              </a:spcAft>
              <a:defRPr b="1">
                <a:solidFill>
                  <a:schemeClr val="tx1"/>
                </a:solidFill>
                <a:latin typeface="Arial" charset="0"/>
              </a:defRPr>
            </a:lvl7pPr>
            <a:lvl8pPr marL="1371600" algn="l" rtl="0" fontAlgn="base">
              <a:spcBef>
                <a:spcPct val="0"/>
              </a:spcBef>
              <a:spcAft>
                <a:spcPct val="0"/>
              </a:spcAft>
              <a:defRPr b="1">
                <a:solidFill>
                  <a:schemeClr val="tx1"/>
                </a:solidFill>
                <a:latin typeface="Arial" charset="0"/>
              </a:defRPr>
            </a:lvl8pPr>
            <a:lvl9pPr marL="1828800" algn="l" rtl="0" fontAlgn="base">
              <a:spcBef>
                <a:spcPct val="0"/>
              </a:spcBef>
              <a:spcAft>
                <a:spcPct val="0"/>
              </a:spcAft>
              <a:defRPr b="1">
                <a:solidFill>
                  <a:schemeClr val="tx1"/>
                </a:solidFill>
                <a:latin typeface="Arial" charset="0"/>
              </a:defRPr>
            </a:lvl9pPr>
          </a:lstStyle>
          <a:p>
            <a:pPr eaLnBrk="1" hangingPunct="1"/>
            <a:r>
              <a:rPr lang="en-US" sz="7916">
                <a:latin typeface="Ethnocentric" pitchFamily="2" charset="0"/>
              </a:rPr>
              <a:t>DELPH INS</a:t>
            </a:r>
          </a:p>
        </p:txBody>
      </p:sp>
      <p:sp>
        <p:nvSpPr>
          <p:cNvPr id="8" name="Rectangle 2"/>
          <p:cNvSpPr txBox="1">
            <a:spLocks noChangeArrowheads="1"/>
          </p:cNvSpPr>
          <p:nvPr/>
        </p:nvSpPr>
        <p:spPr bwMode="auto">
          <a:xfrm>
            <a:off x="464862" y="1332998"/>
            <a:ext cx="8963674" cy="125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0793" tIns="75396" rIns="150793" bIns="75396" numCol="1" anchor="b" anchorCtr="0" compatLnSpc="1">
            <a:prstTxWarp prst="textNoShape">
              <a:avLst/>
            </a:prstTxWarp>
          </a:bodyPr>
          <a:lstStyle>
            <a:lvl1pPr algn="ctr" rtl="0" eaLnBrk="0" fontAlgn="base" hangingPunct="0">
              <a:spcBef>
                <a:spcPct val="0"/>
              </a:spcBef>
              <a:spcAft>
                <a:spcPct val="0"/>
              </a:spcAft>
              <a:defRPr sz="2000" b="1">
                <a:solidFill>
                  <a:srgbClr val="003478"/>
                </a:solidFill>
                <a:latin typeface="+mj-lt"/>
                <a:ea typeface="MS PGothic" pitchFamily="34" charset="-128"/>
                <a:cs typeface="ＭＳ Ｐゴシック" charset="-128"/>
              </a:defRPr>
            </a:lvl1pPr>
            <a:lvl2pPr algn="l" rtl="0" eaLnBrk="0" fontAlgn="base" hangingPunct="0">
              <a:spcBef>
                <a:spcPct val="0"/>
              </a:spcBef>
              <a:spcAft>
                <a:spcPct val="0"/>
              </a:spcAft>
              <a:defRPr b="1">
                <a:solidFill>
                  <a:srgbClr val="003478"/>
                </a:solidFill>
                <a:latin typeface="Arial" charset="0"/>
                <a:ea typeface="MS PGothic" pitchFamily="34" charset="-128"/>
                <a:cs typeface="ＭＳ Ｐゴシック" charset="-128"/>
              </a:defRPr>
            </a:lvl2pPr>
            <a:lvl3pPr algn="l" rtl="0" eaLnBrk="0" fontAlgn="base" hangingPunct="0">
              <a:spcBef>
                <a:spcPct val="0"/>
              </a:spcBef>
              <a:spcAft>
                <a:spcPct val="0"/>
              </a:spcAft>
              <a:defRPr b="1">
                <a:solidFill>
                  <a:srgbClr val="003478"/>
                </a:solidFill>
                <a:latin typeface="Arial" charset="0"/>
                <a:ea typeface="MS PGothic" pitchFamily="34" charset="-128"/>
                <a:cs typeface="ＭＳ Ｐゴシック" charset="-128"/>
              </a:defRPr>
            </a:lvl3pPr>
            <a:lvl4pPr algn="l" rtl="0" eaLnBrk="0" fontAlgn="base" hangingPunct="0">
              <a:spcBef>
                <a:spcPct val="0"/>
              </a:spcBef>
              <a:spcAft>
                <a:spcPct val="0"/>
              </a:spcAft>
              <a:defRPr b="1">
                <a:solidFill>
                  <a:srgbClr val="003478"/>
                </a:solidFill>
                <a:latin typeface="Arial" charset="0"/>
                <a:ea typeface="MS PGothic" pitchFamily="34" charset="-128"/>
                <a:cs typeface="ＭＳ Ｐゴシック" charset="-128"/>
              </a:defRPr>
            </a:lvl4pPr>
            <a:lvl5pPr algn="l" rtl="0" eaLnBrk="0" fontAlgn="base" hangingPunct="0">
              <a:spcBef>
                <a:spcPct val="0"/>
              </a:spcBef>
              <a:spcAft>
                <a:spcPct val="0"/>
              </a:spcAft>
              <a:defRPr b="1">
                <a:solidFill>
                  <a:srgbClr val="003478"/>
                </a:solidFill>
                <a:latin typeface="Arial" charset="0"/>
                <a:ea typeface="MS PGothic" pitchFamily="34" charset="-128"/>
                <a:cs typeface="ＭＳ Ｐゴシック" charset="-128"/>
              </a:defRPr>
            </a:lvl5pPr>
            <a:lvl6pPr marL="457200" algn="l" rtl="0" fontAlgn="base">
              <a:spcBef>
                <a:spcPct val="0"/>
              </a:spcBef>
              <a:spcAft>
                <a:spcPct val="0"/>
              </a:spcAft>
              <a:defRPr b="1">
                <a:solidFill>
                  <a:schemeClr val="tx1"/>
                </a:solidFill>
                <a:latin typeface="Arial" charset="0"/>
              </a:defRPr>
            </a:lvl6pPr>
            <a:lvl7pPr marL="914400" algn="l" rtl="0" fontAlgn="base">
              <a:spcBef>
                <a:spcPct val="0"/>
              </a:spcBef>
              <a:spcAft>
                <a:spcPct val="0"/>
              </a:spcAft>
              <a:defRPr b="1">
                <a:solidFill>
                  <a:schemeClr val="tx1"/>
                </a:solidFill>
                <a:latin typeface="Arial" charset="0"/>
              </a:defRPr>
            </a:lvl7pPr>
            <a:lvl8pPr marL="1371600" algn="l" rtl="0" fontAlgn="base">
              <a:spcBef>
                <a:spcPct val="0"/>
              </a:spcBef>
              <a:spcAft>
                <a:spcPct val="0"/>
              </a:spcAft>
              <a:defRPr b="1">
                <a:solidFill>
                  <a:schemeClr val="tx1"/>
                </a:solidFill>
                <a:latin typeface="Arial" charset="0"/>
              </a:defRPr>
            </a:lvl8pPr>
            <a:lvl9pPr marL="1828800" algn="l" rtl="0" fontAlgn="base">
              <a:spcBef>
                <a:spcPct val="0"/>
              </a:spcBef>
              <a:spcAft>
                <a:spcPct val="0"/>
              </a:spcAft>
              <a:defRPr b="1">
                <a:solidFill>
                  <a:schemeClr val="tx1"/>
                </a:solidFill>
                <a:latin typeface="Arial" charset="0"/>
              </a:defRPr>
            </a:lvl9pPr>
          </a:lstStyle>
          <a:p>
            <a:pPr eaLnBrk="1" hangingPunct="1"/>
            <a:r>
              <a:rPr lang="en-US" sz="6157" dirty="0">
                <a:latin typeface="Ethnocentric" pitchFamily="2" charset="0"/>
              </a:rPr>
              <a:t>Advanced Subsea</a:t>
            </a:r>
          </a:p>
        </p:txBody>
      </p:sp>
      <p:pic>
        <p:nvPicPr>
          <p:cNvPr id="4" name="Image 3"/>
          <p:cNvPicPr>
            <a:picLocks noChangeAspect="1"/>
          </p:cNvPicPr>
          <p:nvPr/>
        </p:nvPicPr>
        <p:blipFill>
          <a:blip r:embed="rId4"/>
          <a:stretch>
            <a:fillRect/>
          </a:stretch>
        </p:blipFill>
        <p:spPr>
          <a:xfrm>
            <a:off x="15586851" y="580985"/>
            <a:ext cx="3873415" cy="1377961"/>
          </a:xfrm>
          <a:prstGeom prst="rect">
            <a:avLst/>
          </a:prstGeom>
        </p:spPr>
      </p:pic>
    </p:spTree>
    <p:extLst>
      <p:ext uri="{BB962C8B-B14F-4D97-AF65-F5344CB8AC3E}">
        <p14:creationId xmlns:p14="http://schemas.microsoft.com/office/powerpoint/2010/main" val="277288071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p:cNvSpPr>
            <a:spLocks noGrp="1"/>
          </p:cNvSpPr>
          <p:nvPr>
            <p:ph type="title"/>
          </p:nvPr>
        </p:nvSpPr>
        <p:spPr>
          <a:solidFill>
            <a:srgbClr val="0070C0"/>
          </a:solidFill>
        </p:spPr>
        <p:txBody>
          <a:bodyPr>
            <a:normAutofit fontScale="90000"/>
          </a:bodyPr>
          <a:lstStyle/>
          <a:p>
            <a:r>
              <a:rPr lang="en-US">
                <a:solidFill>
                  <a:schemeClr val="bg1"/>
                </a:solidFill>
              </a:rPr>
              <a:t>Perform actions from batch files</a:t>
            </a:r>
          </a:p>
        </p:txBody>
      </p:sp>
      <p:sp>
        <p:nvSpPr>
          <p:cNvPr id="6" name="Espace réservé du contenu 5"/>
          <p:cNvSpPr>
            <a:spLocks noGrp="1"/>
          </p:cNvSpPr>
          <p:nvPr>
            <p:ph type="body" sz="quarter" idx="12"/>
          </p:nvPr>
        </p:nvSpPr>
        <p:spPr/>
        <p:txBody>
          <a:bodyPr>
            <a:normAutofit fontScale="25000" lnSpcReduction="20000"/>
          </a:bodyPr>
          <a:lstStyle/>
          <a:p>
            <a:r>
              <a:rPr lang="en-US"/>
              <a:t>The main tasks available in the man-machine interface can be performed from command line.</a:t>
            </a:r>
          </a:p>
          <a:p>
            <a:r>
              <a:rPr lang="en-US"/>
              <a:t>Commands are organized into four categories:</a:t>
            </a:r>
          </a:p>
          <a:p>
            <a:pPr lvl="1"/>
            <a:r>
              <a:rPr lang="en-US" b="1"/>
              <a:t>Import</a:t>
            </a:r>
            <a:r>
              <a:rPr lang="en-US"/>
              <a:t>, these functions allow to convert raw files in the DELPH INS native format (.xpf file).</a:t>
            </a:r>
          </a:p>
          <a:p>
            <a:pPr lvl="1"/>
            <a:r>
              <a:rPr lang="en-US" b="1"/>
              <a:t>Processing</a:t>
            </a:r>
            <a:r>
              <a:rPr lang="en-US"/>
              <a:t>, this function implements the inertial processing, it works from a parameters file written in XML.</a:t>
            </a:r>
          </a:p>
          <a:p>
            <a:pPr lvl="1"/>
            <a:r>
              <a:rPr lang="en-US" b="1"/>
              <a:t>Export</a:t>
            </a:r>
            <a:r>
              <a:rPr lang="en-US"/>
              <a:t>, these functions allow to convert native DELPH INS data (.xpf file) in other formats to transfer data into third-party applications.</a:t>
            </a:r>
          </a:p>
          <a:p>
            <a:pPr lvl="1"/>
            <a:r>
              <a:rPr lang="en-US" b="1"/>
              <a:t>Tools</a:t>
            </a:r>
            <a:r>
              <a:rPr lang="en-US"/>
              <a:t>, this feature is the trajectory separation calculation.</a:t>
            </a:r>
          </a:p>
          <a:p>
            <a:endParaRPr lang="en-US"/>
          </a:p>
          <a:p>
            <a:r>
              <a:rPr lang="en-US"/>
              <a:t>"Batch" processing allows:</a:t>
            </a:r>
          </a:p>
          <a:p>
            <a:pPr lvl="1"/>
            <a:r>
              <a:rPr lang="en-US"/>
              <a:t>To process a batch of files with the same parameters without human intervention.</a:t>
            </a:r>
          </a:p>
          <a:p>
            <a:pPr lvl="1"/>
            <a:r>
              <a:rPr lang="en-US"/>
              <a:t>To process several times the same file with different settings, always without human intervention.</a:t>
            </a:r>
          </a:p>
        </p:txBody>
      </p:sp>
    </p:spTree>
    <p:extLst>
      <p:ext uri="{BB962C8B-B14F-4D97-AF65-F5344CB8AC3E}">
        <p14:creationId xmlns:p14="http://schemas.microsoft.com/office/powerpoint/2010/main" val="164494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0070C0"/>
          </a:solidFill>
        </p:spPr>
        <p:txBody>
          <a:bodyPr>
            <a:normAutofit fontScale="90000"/>
          </a:bodyPr>
          <a:lstStyle/>
          <a:p>
            <a:r>
              <a:rPr lang="en-US">
                <a:solidFill>
                  <a:schemeClr val="bg1"/>
                </a:solidFill>
              </a:rPr>
              <a:t>Command line module reference</a:t>
            </a:r>
          </a:p>
        </p:txBody>
      </p:sp>
      <p:sp>
        <p:nvSpPr>
          <p:cNvPr id="3" name="Text Placeholder 2">
            <a:extLst>
              <a:ext uri="{FF2B5EF4-FFF2-40B4-BE49-F238E27FC236}">
                <a16:creationId xmlns:a16="http://schemas.microsoft.com/office/drawing/2014/main" id="{79F0B066-B8FF-90AC-63C9-2ECBA13F9375}"/>
              </a:ext>
            </a:extLst>
          </p:cNvPr>
          <p:cNvSpPr>
            <a:spLocks noGrp="1"/>
          </p:cNvSpPr>
          <p:nvPr>
            <p:ph type="body" sz="quarter" idx="12"/>
          </p:nvPr>
        </p:nvSpPr>
        <p:spPr/>
        <p:txBody>
          <a:bodyPr/>
          <a:lstStyle/>
          <a:p>
            <a:endParaRPr lang="en-GB"/>
          </a:p>
        </p:txBody>
      </p:sp>
      <p:graphicFrame>
        <p:nvGraphicFramePr>
          <p:cNvPr id="5" name="Espace réservé du contenu 4"/>
          <p:cNvGraphicFramePr>
            <a:graphicFrameLocks noGrp="1"/>
          </p:cNvGraphicFramePr>
          <p:nvPr>
            <p:ph idx="4294967295"/>
            <p:extLst>
              <p:ext uri="{D42A27DB-BD31-4B8C-83A1-F6EECF244321}">
                <p14:modId xmlns:p14="http://schemas.microsoft.com/office/powerpoint/2010/main" val="4028409842"/>
              </p:ext>
            </p:extLst>
          </p:nvPr>
        </p:nvGraphicFramePr>
        <p:xfrm>
          <a:off x="0" y="2366963"/>
          <a:ext cx="14782068" cy="7599228"/>
        </p:xfrm>
        <a:graphic>
          <a:graphicData uri="http://schemas.openxmlformats.org/drawingml/2006/table">
            <a:tbl>
              <a:tblPr>
                <a:tableStyleId>{5C22544A-7EE6-4342-B048-85BDC9FD1C3A}</a:tableStyleId>
              </a:tblPr>
              <a:tblGrid>
                <a:gridCol w="3443408">
                  <a:extLst>
                    <a:ext uri="{9D8B030D-6E8A-4147-A177-3AD203B41FA5}">
                      <a16:colId xmlns:a16="http://schemas.microsoft.com/office/drawing/2014/main" val="20000"/>
                    </a:ext>
                  </a:extLst>
                </a:gridCol>
                <a:gridCol w="11338660">
                  <a:extLst>
                    <a:ext uri="{9D8B030D-6E8A-4147-A177-3AD203B41FA5}">
                      <a16:colId xmlns:a16="http://schemas.microsoft.com/office/drawing/2014/main" val="20001"/>
                    </a:ext>
                  </a:extLst>
                </a:gridCol>
              </a:tblGrid>
              <a:tr h="542802">
                <a:tc gridSpan="2">
                  <a:txBody>
                    <a:bodyPr/>
                    <a:lstStyle/>
                    <a:p>
                      <a:r>
                        <a:rPr lang="fr-FR" sz="2000" b="1" noProof="0">
                          <a:solidFill>
                            <a:schemeClr val="bg1"/>
                          </a:solidFill>
                          <a:latin typeface="+mj-lt"/>
                        </a:rPr>
                        <a:t>Importation</a:t>
                      </a: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solidFill>
                      <a:srgbClr val="003478"/>
                    </a:solidFill>
                  </a:tcPr>
                </a:tc>
                <a:tc hMerge="1">
                  <a:txBody>
                    <a:bodyPr/>
                    <a:lstStyle/>
                    <a:p>
                      <a:endParaRPr lang="fr-FR" sz="1200" b="0" noProof="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42802">
                <a:tc>
                  <a:txBody>
                    <a:bodyPr/>
                    <a:lstStyle/>
                    <a:p>
                      <a:r>
                        <a:rPr lang="en-GB" sz="2000" b="0" noProof="0">
                          <a:latin typeface="Consolas" panose="020B0609020204030204" pitchFamily="49" charset="0"/>
                          <a:cs typeface="Consolas" panose="020B0609020204030204" pitchFamily="49" charset="0"/>
                        </a:rPr>
                        <a:t>GenericText2Xpf</a:t>
                      </a: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noProof="0">
                          <a:latin typeface="+mj-lt"/>
                        </a:rPr>
                        <a:t>Conversion of tab</a:t>
                      </a:r>
                      <a:r>
                        <a:rPr lang="en-GB" sz="2000" b="0" baseline="0" noProof="0">
                          <a:latin typeface="+mj-lt"/>
                        </a:rPr>
                        <a:t> separated text file into Xpf file</a:t>
                      </a:r>
                      <a:endParaRPr lang="en-GB" sz="2000" b="0" noProof="0">
                        <a:latin typeface="+mj-lt"/>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802">
                <a:tc>
                  <a:txBody>
                    <a:bodyPr/>
                    <a:lstStyle/>
                    <a:p>
                      <a:r>
                        <a:rPr lang="en-GB" sz="2000" b="0" noProof="0">
                          <a:latin typeface="Consolas" panose="020B0609020204030204" pitchFamily="49" charset="0"/>
                          <a:cs typeface="Consolas" panose="020B0609020204030204" pitchFamily="49" charset="0"/>
                        </a:rPr>
                        <a:t>Nmea2Xpf</a:t>
                      </a: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noProof="0">
                          <a:latin typeface="+mj-lt"/>
                        </a:rPr>
                        <a:t>Conversion of NMEA0183 </a:t>
                      </a:r>
                      <a:r>
                        <a:rPr lang="en-GB" sz="2000" b="0" kern="1200" baseline="0" noProof="0">
                          <a:solidFill>
                            <a:schemeClr val="dk1"/>
                          </a:solidFill>
                          <a:latin typeface="+mn-lt"/>
                          <a:ea typeface="+mn-ea"/>
                          <a:cs typeface="+mn-cs"/>
                        </a:rPr>
                        <a:t>text file into Xpf file</a:t>
                      </a:r>
                      <a:endParaRPr lang="en-GB" sz="2000" b="0" noProof="0">
                        <a:latin typeface="+mj-lt"/>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2802">
                <a:tc>
                  <a:txBody>
                    <a:bodyPr/>
                    <a:lstStyle/>
                    <a:p>
                      <a:r>
                        <a:rPr lang="en-GB" sz="2000" b="0" noProof="0">
                          <a:latin typeface="Consolas" panose="020B0609020204030204" pitchFamily="49" charset="0"/>
                          <a:cs typeface="Consolas" panose="020B0609020204030204" pitchFamily="49" charset="0"/>
                        </a:rPr>
                        <a:t>PD6Rdi2Xpf</a:t>
                      </a: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kern="1200" noProof="0">
                          <a:solidFill>
                            <a:schemeClr val="dk1"/>
                          </a:solidFill>
                          <a:latin typeface="+mn-lt"/>
                          <a:ea typeface="+mn-ea"/>
                          <a:cs typeface="+mn-cs"/>
                        </a:rPr>
                        <a:t>Conversion of PD6 (Teledyne RD Instruments)</a:t>
                      </a:r>
                      <a:r>
                        <a:rPr lang="en-GB" sz="2000" b="0" kern="1200" baseline="0" noProof="0">
                          <a:solidFill>
                            <a:schemeClr val="dk1"/>
                          </a:solidFill>
                          <a:latin typeface="+mn-lt"/>
                          <a:ea typeface="+mn-ea"/>
                          <a:cs typeface="+mn-cs"/>
                        </a:rPr>
                        <a:t> text file into Xpf file</a:t>
                      </a:r>
                      <a:endParaRPr lang="en-GB" sz="2000" b="0" kern="1200" noProof="0">
                        <a:solidFill>
                          <a:schemeClr val="dk1"/>
                        </a:solidFill>
                        <a:latin typeface="+mn-lt"/>
                        <a:ea typeface="+mn-ea"/>
                        <a:cs typeface="+mn-cs"/>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2802">
                <a:tc>
                  <a:txBody>
                    <a:bodyPr/>
                    <a:lstStyle/>
                    <a:p>
                      <a:r>
                        <a:rPr lang="en-GB" sz="2000" b="0" noProof="0">
                          <a:latin typeface="Consolas" panose="020B0609020204030204" pitchFamily="49" charset="0"/>
                          <a:cs typeface="Consolas" panose="020B0609020204030204" pitchFamily="49" charset="0"/>
                        </a:rPr>
                        <a:t>PostproDecode</a:t>
                      </a: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noProof="0">
                          <a:latin typeface="+mj-lt"/>
                        </a:rPr>
                        <a:t>Conversion</a:t>
                      </a:r>
                      <a:r>
                        <a:rPr lang="en-GB" sz="2000" b="0" baseline="0" noProof="0">
                          <a:latin typeface="+mj-lt"/>
                        </a:rPr>
                        <a:t> of raw </a:t>
                      </a:r>
                      <a:r>
                        <a:rPr lang="en-GB" sz="2000" b="0" noProof="0">
                          <a:latin typeface="+mj-lt"/>
                        </a:rPr>
                        <a:t>POSTPROCESSING file</a:t>
                      </a:r>
                      <a:r>
                        <a:rPr lang="en-GB" sz="2000" b="0" baseline="0" noProof="0">
                          <a:latin typeface="+mj-lt"/>
                        </a:rPr>
                        <a:t> </a:t>
                      </a:r>
                      <a:r>
                        <a:rPr lang="en-GB" sz="2000" b="0" kern="1200" baseline="0" noProof="0">
                          <a:solidFill>
                            <a:schemeClr val="dk1"/>
                          </a:solidFill>
                          <a:latin typeface="+mn-lt"/>
                          <a:ea typeface="+mn-ea"/>
                          <a:cs typeface="+mn-cs"/>
                        </a:rPr>
                        <a:t>into Xpf file</a:t>
                      </a:r>
                      <a:endParaRPr lang="en-GB" sz="2000" b="0" noProof="0">
                        <a:latin typeface="+mj-lt"/>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42802">
                <a:tc gridSpan="2">
                  <a:txBody>
                    <a:bodyPr/>
                    <a:lstStyle/>
                    <a:p>
                      <a:r>
                        <a:rPr lang="en-GB" sz="2000" b="1" noProof="0">
                          <a:solidFill>
                            <a:schemeClr val="bg1"/>
                          </a:solidFill>
                          <a:latin typeface="+mj-lt"/>
                        </a:rPr>
                        <a:t>Exportation</a:t>
                      </a: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solidFill>
                      <a:srgbClr val="003478"/>
                    </a:solidFill>
                  </a:tcPr>
                </a:tc>
                <a:tc hMerge="1">
                  <a:txBody>
                    <a:bodyPr/>
                    <a:lstStyle/>
                    <a:p>
                      <a:endParaRPr lang="fr-FR" sz="1200" b="0" noProof="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42802">
                <a:tc>
                  <a:txBody>
                    <a:bodyPr/>
                    <a:lstStyle/>
                    <a:p>
                      <a:r>
                        <a:rPr lang="en-GB" sz="2000" b="0" i="0" u="none" strike="noStrike" kern="1200" baseline="0" noProof="0">
                          <a:solidFill>
                            <a:schemeClr val="dk1"/>
                          </a:solidFill>
                          <a:latin typeface="Consolas" panose="020B0609020204030204" pitchFamily="49" charset="0"/>
                          <a:ea typeface="+mn-ea"/>
                          <a:cs typeface="Consolas" panose="020B0609020204030204" pitchFamily="49" charset="0"/>
                        </a:rPr>
                        <a:t>UdtExporter</a:t>
                      </a:r>
                      <a:endParaRPr lang="en-GB" sz="2000" noProof="0">
                        <a:latin typeface="Consolas" panose="020B0609020204030204" pitchFamily="49" charset="0"/>
                        <a:cs typeface="Consolas" panose="020B0609020204030204" pitchFamily="49" charset="0"/>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i="0" u="none" strike="noStrike" kern="1200" baseline="0" noProof="0">
                          <a:solidFill>
                            <a:schemeClr val="dk1"/>
                          </a:solidFill>
                          <a:latin typeface="+mj-lt"/>
                          <a:ea typeface="+mn-ea"/>
                          <a:cs typeface="+mn-cs"/>
                        </a:rPr>
                        <a:t>Export of Xpf file into a user defined text file</a:t>
                      </a:r>
                      <a:endParaRPr lang="en-GB" sz="2000" noProof="0">
                        <a:latin typeface="+mj-lt"/>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42802">
                <a:tc>
                  <a:txBody>
                    <a:bodyPr/>
                    <a:lstStyle/>
                    <a:p>
                      <a:r>
                        <a:rPr lang="en-GB" sz="2000" b="0" i="0" u="none" strike="noStrike" kern="1200" baseline="0" noProof="0">
                          <a:solidFill>
                            <a:schemeClr val="dk1"/>
                          </a:solidFill>
                          <a:latin typeface="Consolas" panose="020B0609020204030204" pitchFamily="49" charset="0"/>
                          <a:ea typeface="+mn-ea"/>
                          <a:cs typeface="Consolas" panose="020B0609020204030204" pitchFamily="49" charset="0"/>
                        </a:rPr>
                        <a:t>Xpf2Gis</a:t>
                      </a:r>
                      <a:endParaRPr lang="en-GB" sz="2000" noProof="0">
                        <a:latin typeface="Consolas" panose="020B0609020204030204" pitchFamily="49" charset="0"/>
                        <a:cs typeface="Consolas" panose="020B0609020204030204" pitchFamily="49" charset="0"/>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i="0" u="none" strike="noStrike" kern="1200" baseline="0" noProof="0">
                          <a:solidFill>
                            <a:schemeClr val="dk1"/>
                          </a:solidFill>
                          <a:latin typeface="+mn-lt"/>
                          <a:ea typeface="+mn-ea"/>
                          <a:cs typeface="+mn-cs"/>
                        </a:rPr>
                        <a:t>Export of Xpf file into well-known GIS (Geographic Information System) format</a:t>
                      </a:r>
                      <a:endParaRPr lang="en-GB" sz="2000" kern="1200" noProof="0">
                        <a:solidFill>
                          <a:schemeClr val="dk1"/>
                        </a:solidFill>
                        <a:latin typeface="+mn-lt"/>
                        <a:ea typeface="+mn-ea"/>
                        <a:cs typeface="+mn-cs"/>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42802">
                <a:tc>
                  <a:txBody>
                    <a:bodyPr/>
                    <a:lstStyle/>
                    <a:p>
                      <a:r>
                        <a:rPr lang="en-GB" sz="2000" b="0" i="0" u="none" strike="noStrike" kern="1200" baseline="0" noProof="0">
                          <a:solidFill>
                            <a:schemeClr val="dk1"/>
                          </a:solidFill>
                          <a:latin typeface="Consolas" panose="020B0609020204030204" pitchFamily="49" charset="0"/>
                          <a:ea typeface="+mn-ea"/>
                          <a:cs typeface="Consolas" panose="020B0609020204030204" pitchFamily="49" charset="0"/>
                        </a:rPr>
                        <a:t>Xpf2Kml</a:t>
                      </a:r>
                      <a:endParaRPr lang="en-GB" sz="2000" noProof="0">
                        <a:latin typeface="Consolas" panose="020B0609020204030204" pitchFamily="49" charset="0"/>
                        <a:cs typeface="Consolas" panose="020B0609020204030204" pitchFamily="49" charset="0"/>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i="0" u="none" strike="noStrike" kern="1200" baseline="0" noProof="0">
                          <a:solidFill>
                            <a:schemeClr val="dk1"/>
                          </a:solidFill>
                          <a:latin typeface="+mj-lt"/>
                          <a:ea typeface="+mn-ea"/>
                          <a:cs typeface="+mn-cs"/>
                        </a:rPr>
                        <a:t>Export of Xpf file into Google Earth file (.kml ou .kmz)</a:t>
                      </a:r>
                      <a:endParaRPr lang="en-GB" sz="2000" noProof="0">
                        <a:latin typeface="+mj-lt"/>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542802">
                <a:tc>
                  <a:txBody>
                    <a:bodyPr/>
                    <a:lstStyle/>
                    <a:p>
                      <a:r>
                        <a:rPr lang="en-GB" sz="2000" b="0" i="0" u="none" strike="noStrike" kern="1200" baseline="0" noProof="0">
                          <a:solidFill>
                            <a:schemeClr val="dk1"/>
                          </a:solidFill>
                          <a:latin typeface="Consolas" panose="020B0609020204030204" pitchFamily="49" charset="0"/>
                          <a:ea typeface="+mn-ea"/>
                          <a:cs typeface="Consolas" panose="020B0609020204030204" pitchFamily="49" charset="0"/>
                        </a:rPr>
                        <a:t>Xpf2Sbet</a:t>
                      </a:r>
                      <a:endParaRPr lang="en-GB" sz="2000" noProof="0">
                        <a:latin typeface="Consolas" panose="020B0609020204030204" pitchFamily="49" charset="0"/>
                        <a:cs typeface="Consolas" panose="020B0609020204030204" pitchFamily="49" charset="0"/>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i="0" u="none" strike="noStrike" kern="1200" baseline="0" noProof="0">
                          <a:solidFill>
                            <a:schemeClr val="dk1"/>
                          </a:solidFill>
                          <a:latin typeface="+mn-lt"/>
                          <a:ea typeface="+mn-ea"/>
                          <a:cs typeface="+mn-cs"/>
                        </a:rPr>
                        <a:t>Export of Xpf file into SBET file (APPLANIX file format)</a:t>
                      </a:r>
                      <a:endParaRPr lang="en-GB" sz="2000" kern="1200" noProof="0">
                        <a:solidFill>
                          <a:schemeClr val="dk1"/>
                        </a:solidFill>
                        <a:latin typeface="+mn-lt"/>
                        <a:ea typeface="+mn-ea"/>
                        <a:cs typeface="+mn-cs"/>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542802">
                <a:tc gridSpan="2">
                  <a:txBody>
                    <a:bodyPr/>
                    <a:lstStyle/>
                    <a:p>
                      <a:r>
                        <a:rPr lang="en-GB" sz="2000" b="1" noProof="0">
                          <a:solidFill>
                            <a:schemeClr val="bg1"/>
                          </a:solidFill>
                          <a:latin typeface="+mj-lt"/>
                        </a:rPr>
                        <a:t>Traitement</a:t>
                      </a: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solidFill>
                      <a:srgbClr val="003478"/>
                    </a:solidFill>
                  </a:tcPr>
                </a:tc>
                <a:tc hMerge="1">
                  <a:txBody>
                    <a:bodyPr/>
                    <a:lstStyle/>
                    <a:p>
                      <a:endParaRPr lang="fr-FR" sz="1200" noProof="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542802">
                <a:tc>
                  <a:txBody>
                    <a:bodyPr/>
                    <a:lstStyle/>
                    <a:p>
                      <a:r>
                        <a:rPr lang="en-GB" sz="2000" b="0" i="0" u="none" strike="noStrike" kern="1200" baseline="0" noProof="0">
                          <a:solidFill>
                            <a:schemeClr val="dk1"/>
                          </a:solidFill>
                          <a:latin typeface="Consolas" panose="020B0609020204030204" pitchFamily="49" charset="0"/>
                          <a:ea typeface="+mn-ea"/>
                          <a:cs typeface="Consolas" panose="020B0609020204030204" pitchFamily="49" charset="0"/>
                        </a:rPr>
                        <a:t>PostproIns</a:t>
                      </a:r>
                      <a:endParaRPr lang="en-GB" sz="2000" noProof="0">
                        <a:latin typeface="Consolas" panose="020B0609020204030204" pitchFamily="49" charset="0"/>
                        <a:cs typeface="Consolas" panose="020B0609020204030204" pitchFamily="49" charset="0"/>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i="0" u="none" strike="noStrike" kern="1200" baseline="0" noProof="0">
                          <a:solidFill>
                            <a:schemeClr val="dk1"/>
                          </a:solidFill>
                          <a:latin typeface="+mj-lt"/>
                          <a:ea typeface="+mn-ea"/>
                          <a:cs typeface="+mn-cs"/>
                        </a:rPr>
                        <a:t>Inertial post processing</a:t>
                      </a:r>
                      <a:endParaRPr lang="en-GB" sz="2000" noProof="0">
                        <a:latin typeface="+mj-lt"/>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542802">
                <a:tc gridSpan="2">
                  <a:txBody>
                    <a:bodyPr/>
                    <a:lstStyle/>
                    <a:p>
                      <a:r>
                        <a:rPr lang="en-GB" sz="2000" b="1" noProof="0">
                          <a:solidFill>
                            <a:schemeClr val="bg1"/>
                          </a:solidFill>
                          <a:latin typeface="+mj-lt"/>
                        </a:rPr>
                        <a:t>Outils</a:t>
                      </a: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solidFill>
                      <a:srgbClr val="003478"/>
                    </a:solidFill>
                  </a:tcPr>
                </a:tc>
                <a:tc hMerge="1">
                  <a:txBody>
                    <a:bodyPr/>
                    <a:lstStyle/>
                    <a:p>
                      <a:endParaRPr lang="fr-FR" sz="1200">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542802">
                <a:tc>
                  <a:txBody>
                    <a:bodyPr/>
                    <a:lstStyle/>
                    <a:p>
                      <a:r>
                        <a:rPr lang="en-GB" sz="2000" b="0" i="0" u="none" strike="noStrike" kern="1200" baseline="0" noProof="0">
                          <a:solidFill>
                            <a:schemeClr val="dk1"/>
                          </a:solidFill>
                          <a:latin typeface="Consolas" panose="020B0609020204030204" pitchFamily="49" charset="0"/>
                          <a:ea typeface="+mn-ea"/>
                          <a:cs typeface="Consolas" panose="020B0609020204030204" pitchFamily="49" charset="0"/>
                        </a:rPr>
                        <a:t>XpfNavDiff</a:t>
                      </a:r>
                      <a:endParaRPr lang="en-GB" sz="2000" noProof="0">
                        <a:latin typeface="Consolas" panose="020B0609020204030204" pitchFamily="49" charset="0"/>
                        <a:cs typeface="Consolas" panose="020B0609020204030204" pitchFamily="49" charset="0"/>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0" i="0" u="none" strike="noStrike" kern="1200" baseline="0" noProof="0">
                          <a:solidFill>
                            <a:schemeClr val="dk1"/>
                          </a:solidFill>
                          <a:latin typeface="+mj-lt"/>
                          <a:ea typeface="+mn-ea"/>
                          <a:cs typeface="+mn-cs"/>
                        </a:rPr>
                        <a:t>Trajectory separation calculation</a:t>
                      </a:r>
                      <a:endParaRPr lang="en-GB" sz="2000" noProof="0">
                        <a:latin typeface="+mj-lt"/>
                      </a:endParaRPr>
                    </a:p>
                  </a:txBody>
                  <a:tcPr marL="150781" marR="150781" marT="75390" marB="753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3024965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EDA2-2329-8271-F687-81CBD2348F16}"/>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24F3B15F-D08A-DDE5-8979-1FF794E9DFC9}"/>
              </a:ext>
            </a:extLst>
          </p:cNvPr>
          <p:cNvSpPr>
            <a:spLocks noGrp="1"/>
          </p:cNvSpPr>
          <p:nvPr>
            <p:ph type="body" sz="quarter" idx="12"/>
          </p:nvPr>
        </p:nvSpPr>
        <p:spPr/>
        <p:txBody>
          <a:bodyPr/>
          <a:lstStyle/>
          <a:p>
            <a:endParaRPr lang="en-GB"/>
          </a:p>
        </p:txBody>
      </p:sp>
      <p:pic>
        <p:nvPicPr>
          <p:cNvPr id="5" name="Content Placeholder 4">
            <a:extLst>
              <a:ext uri="{FF2B5EF4-FFF2-40B4-BE49-F238E27FC236}">
                <a16:creationId xmlns:a16="http://schemas.microsoft.com/office/drawing/2014/main" id="{883A71CC-E135-2A5E-7BB2-F0F0BFB1266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779588" y="7045325"/>
            <a:ext cx="18326100" cy="3105150"/>
          </a:xfrm>
        </p:spPr>
      </p:pic>
    </p:spTree>
    <p:extLst>
      <p:ext uri="{BB962C8B-B14F-4D97-AF65-F5344CB8AC3E}">
        <p14:creationId xmlns:p14="http://schemas.microsoft.com/office/powerpoint/2010/main" val="2178413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0070C0"/>
          </a:solidFill>
        </p:spPr>
        <p:txBody>
          <a:bodyPr>
            <a:normAutofit fontScale="90000"/>
          </a:bodyPr>
          <a:lstStyle/>
          <a:p>
            <a:r>
              <a:rPr lang="en-US">
                <a:solidFill>
                  <a:schemeClr val="bg1"/>
                </a:solidFill>
              </a:rPr>
              <a:t>Preparing a processing parameters file from DELPH INS</a:t>
            </a:r>
          </a:p>
        </p:txBody>
      </p:sp>
      <p:sp>
        <p:nvSpPr>
          <p:cNvPr id="3" name="Espace réservé du contenu 2"/>
          <p:cNvSpPr>
            <a:spLocks noGrp="1"/>
          </p:cNvSpPr>
          <p:nvPr>
            <p:ph type="body" sz="quarter" idx="12"/>
          </p:nvPr>
        </p:nvSpPr>
        <p:spPr/>
        <p:txBody>
          <a:bodyPr>
            <a:normAutofit fontScale="25000" lnSpcReduction="20000"/>
          </a:bodyPr>
          <a:lstStyle/>
          <a:p>
            <a:r>
              <a:rPr lang="en-US" sz="3518" dirty="0"/>
              <a:t>The </a:t>
            </a:r>
            <a:r>
              <a:rPr lang="en-US" sz="3518" b="1" dirty="0">
                <a:sym typeface="Webdings"/>
              </a:rPr>
              <a:t>Prepare batch processing</a:t>
            </a:r>
            <a:r>
              <a:rPr lang="en-US" sz="3518" dirty="0"/>
              <a:t> command allows to create a processing parameters file from the active DELPH INS project.</a:t>
            </a:r>
          </a:p>
          <a:p>
            <a:endParaRPr lang="en-US" sz="3518" dirty="0"/>
          </a:p>
          <a:p>
            <a:r>
              <a:rPr lang="en-US" sz="3518" dirty="0"/>
              <a:t>Once the file created it is possible to modify it prior to start processing using a command shell by calling the </a:t>
            </a:r>
            <a:r>
              <a:rPr lang="en-US" sz="3518" dirty="0" err="1"/>
              <a:t>PostproIns</a:t>
            </a:r>
            <a:r>
              <a:rPr lang="en-US" sz="3518" dirty="0"/>
              <a:t> module.</a:t>
            </a:r>
          </a:p>
          <a:p>
            <a:endParaRPr lang="en-US" sz="3518" dirty="0"/>
          </a:p>
          <a:p>
            <a:pPr marL="942375" lvl="1" indent="-157064"/>
            <a:r>
              <a:rPr lang="en-US" sz="3518" dirty="0" err="1">
                <a:latin typeface="Consolas" panose="020B0609020204030204" pitchFamily="49" charset="0"/>
                <a:cs typeface="Consolas" panose="020B0609020204030204" pitchFamily="49" charset="0"/>
              </a:rPr>
              <a:t>PostproIns</a:t>
            </a:r>
            <a:r>
              <a:rPr lang="en-US" sz="3518" dirty="0">
                <a:latin typeface="Consolas" panose="020B0609020204030204" pitchFamily="49" charset="0"/>
                <a:cs typeface="Consolas" panose="020B0609020204030204" pitchFamily="49" charset="0"/>
              </a:rPr>
              <a:t> myCommands.xml</a:t>
            </a:r>
          </a:p>
          <a:p>
            <a:endParaRPr lang="en-US" sz="3518" dirty="0"/>
          </a:p>
          <a:p>
            <a:r>
              <a:rPr lang="en-US" sz="3518" dirty="0"/>
              <a:t>It is possible to change the name of the data files to apply the same settings to multiple sets of different files.</a:t>
            </a:r>
          </a:p>
          <a:p>
            <a:endParaRPr lang="en-US" sz="3518" dirty="0"/>
          </a:p>
          <a:p>
            <a:pPr marL="785314" lvl="1"/>
            <a:r>
              <a:rPr lang="en-US" sz="3518" dirty="0" err="1">
                <a:latin typeface="Consolas" panose="020B0609020204030204" pitchFamily="49" charset="0"/>
                <a:cs typeface="Consolas" panose="020B0609020204030204" pitchFamily="49" charset="0"/>
              </a:rPr>
              <a:t>PostproIns</a:t>
            </a:r>
            <a:r>
              <a:rPr lang="en-US" sz="3518" dirty="0">
                <a:latin typeface="Consolas" panose="020B0609020204030204" pitchFamily="49" charset="0"/>
                <a:cs typeface="Consolas" panose="020B0609020204030204" pitchFamily="49" charset="0"/>
              </a:rPr>
              <a:t> myCommands.xml /file file01 data02.xpf /file output data02-replay.xpf</a:t>
            </a:r>
          </a:p>
        </p:txBody>
      </p:sp>
    </p:spTree>
    <p:extLst>
      <p:ext uri="{BB962C8B-B14F-4D97-AF65-F5344CB8AC3E}">
        <p14:creationId xmlns:p14="http://schemas.microsoft.com/office/powerpoint/2010/main" val="214903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0070C0"/>
          </a:solidFill>
        </p:spPr>
        <p:txBody>
          <a:bodyPr>
            <a:normAutofit fontScale="90000"/>
          </a:bodyPr>
          <a:lstStyle/>
          <a:p>
            <a:r>
              <a:rPr lang="en-US">
                <a:solidFill>
                  <a:schemeClr val="bg1"/>
                </a:solidFill>
              </a:rPr>
              <a:t>Visualization of a processing result</a:t>
            </a:r>
          </a:p>
        </p:txBody>
      </p:sp>
      <p:sp>
        <p:nvSpPr>
          <p:cNvPr id="3" name="Espace réservé du contenu 2"/>
          <p:cNvSpPr>
            <a:spLocks noGrp="1"/>
          </p:cNvSpPr>
          <p:nvPr>
            <p:ph type="body" sz="quarter" idx="12"/>
          </p:nvPr>
        </p:nvSpPr>
        <p:spPr/>
        <p:txBody>
          <a:bodyPr>
            <a:normAutofit fontScale="32500" lnSpcReduction="20000"/>
          </a:bodyPr>
          <a:lstStyle/>
          <a:p>
            <a:r>
              <a:rPr lang="en-US" sz="3518"/>
              <a:t>It is possible to create a DELPH INS project from a batch parameters file to view the result of the processing.</a:t>
            </a:r>
          </a:p>
          <a:p>
            <a:endParaRPr lang="en-US" sz="3518"/>
          </a:p>
          <a:p>
            <a:r>
              <a:rPr lang="en-US" sz="3518"/>
              <a:t>This action is performed using the </a:t>
            </a:r>
            <a:r>
              <a:rPr lang="en-US" sz="3518" b="1">
                <a:sym typeface="Webdings"/>
              </a:rPr>
              <a:t>New from xml parameters file</a:t>
            </a:r>
            <a:r>
              <a:rPr lang="en-US" sz="3518">
                <a:sym typeface="Webdings"/>
              </a:rPr>
              <a:t> command (application menu). You then have the option to change the name of files that were used when processing:</a:t>
            </a:r>
            <a:endParaRPr lang="en-US" sz="3518"/>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929" y="5279995"/>
            <a:ext cx="5767364" cy="3895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58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0070C0"/>
          </a:solidFill>
        </p:spPr>
        <p:txBody>
          <a:bodyPr>
            <a:normAutofit fontScale="90000"/>
          </a:bodyPr>
          <a:lstStyle/>
          <a:p>
            <a:r>
              <a:rPr lang="en-US">
                <a:solidFill>
                  <a:schemeClr val="bg1"/>
                </a:solidFill>
              </a:rPr>
              <a:t>Command prompt tips &amp; tricks</a:t>
            </a:r>
          </a:p>
        </p:txBody>
      </p:sp>
      <p:sp>
        <p:nvSpPr>
          <p:cNvPr id="3" name="Espace réservé du contenu 2"/>
          <p:cNvSpPr>
            <a:spLocks noGrp="1"/>
          </p:cNvSpPr>
          <p:nvPr>
            <p:ph type="body" sz="quarter" idx="12"/>
          </p:nvPr>
        </p:nvSpPr>
        <p:spPr/>
        <p:txBody>
          <a:bodyPr>
            <a:noAutofit/>
          </a:bodyPr>
          <a:lstStyle/>
          <a:p>
            <a:r>
              <a:rPr lang="en-US" sz="3518"/>
              <a:t>Addition of the installation folder of DELPH INS in the executable search path</a:t>
            </a:r>
          </a:p>
          <a:p>
            <a:pPr marL="785314" lvl="1"/>
            <a:r>
              <a:rPr lang="en-US" sz="3518">
                <a:solidFill>
                  <a:srgbClr val="007DA9"/>
                </a:solidFill>
                <a:latin typeface="Consolas" panose="020B0609020204030204" pitchFamily="49" charset="0"/>
                <a:cs typeface="Consolas" panose="020B0609020204030204" pitchFamily="49" charset="0"/>
              </a:rPr>
              <a:t>set</a:t>
            </a:r>
            <a:r>
              <a:rPr lang="en-US" sz="3518">
                <a:latin typeface="Consolas" panose="020B0609020204030204" pitchFamily="49" charset="0"/>
                <a:cs typeface="Consolas" panose="020B0609020204030204" pitchFamily="49" charset="0"/>
              </a:rPr>
              <a:t> PATH=</a:t>
            </a:r>
            <a:r>
              <a:rPr lang="en-US" sz="3518">
                <a:solidFill>
                  <a:srgbClr val="C00000"/>
                </a:solidFill>
                <a:latin typeface="Consolas" panose="020B0609020204030204" pitchFamily="49" charset="0"/>
                <a:cs typeface="Consolas" panose="020B0609020204030204" pitchFamily="49" charset="0"/>
              </a:rPr>
              <a:t>%PATH%</a:t>
            </a:r>
            <a:r>
              <a:rPr lang="en-US" sz="3518">
                <a:latin typeface="Consolas" panose="020B0609020204030204" pitchFamily="49" charset="0"/>
                <a:cs typeface="Consolas" panose="020B0609020204030204" pitchFamily="49" charset="0"/>
              </a:rPr>
              <a:t>; "C:\Program Files (x86)\iXBlue\DELPH INS\“</a:t>
            </a:r>
          </a:p>
          <a:p>
            <a:endParaRPr lang="en-US" sz="3518"/>
          </a:p>
          <a:p>
            <a:r>
              <a:rPr lang="en-US" sz="3518"/>
              <a:t>Loop on to a series of values</a:t>
            </a:r>
          </a:p>
          <a:p>
            <a:pPr marL="785314" lvl="1"/>
            <a:r>
              <a:rPr lang="en-US" sz="3518">
                <a:solidFill>
                  <a:srgbClr val="007DA9"/>
                </a:solidFill>
                <a:latin typeface="Consolas" panose="020B0609020204030204" pitchFamily="49" charset="0"/>
                <a:cs typeface="Consolas" panose="020B0609020204030204" pitchFamily="49" charset="0"/>
              </a:rPr>
              <a:t>for</a:t>
            </a:r>
            <a:r>
              <a:rPr lang="en-US" sz="3518">
                <a:latin typeface="Consolas" panose="020B0609020204030204" pitchFamily="49" charset="0"/>
                <a:cs typeface="Consolas" panose="020B0609020204030204" pitchFamily="49" charset="0"/>
              </a:rPr>
              <a:t> /l </a:t>
            </a:r>
            <a:r>
              <a:rPr lang="en-US" sz="3518">
                <a:solidFill>
                  <a:srgbClr val="C00000"/>
                </a:solidFill>
                <a:latin typeface="Consolas" panose="020B0609020204030204" pitchFamily="49" charset="0"/>
                <a:cs typeface="Consolas" panose="020B0609020204030204" pitchFamily="49" charset="0"/>
              </a:rPr>
              <a:t>%%x</a:t>
            </a:r>
            <a:r>
              <a:rPr lang="en-US" sz="3518">
                <a:latin typeface="Consolas" panose="020B0609020204030204" pitchFamily="49" charset="0"/>
                <a:cs typeface="Consolas" panose="020B0609020204030204" pitchFamily="49" charset="0"/>
              </a:rPr>
              <a:t> </a:t>
            </a:r>
            <a:r>
              <a:rPr lang="en-US" sz="3518">
                <a:solidFill>
                  <a:srgbClr val="007DA9"/>
                </a:solidFill>
                <a:latin typeface="Consolas" panose="020B0609020204030204" pitchFamily="49" charset="0"/>
                <a:cs typeface="Consolas" panose="020B0609020204030204" pitchFamily="49" charset="0"/>
              </a:rPr>
              <a:t>in</a:t>
            </a:r>
            <a:r>
              <a:rPr lang="en-US" sz="3518">
                <a:latin typeface="Consolas" panose="020B0609020204030204" pitchFamily="49" charset="0"/>
                <a:cs typeface="Consolas" panose="020B0609020204030204" pitchFamily="49" charset="0"/>
              </a:rPr>
              <a:t> (1,1,10) </a:t>
            </a:r>
            <a:r>
              <a:rPr lang="en-US" sz="3518">
                <a:solidFill>
                  <a:srgbClr val="007DA9"/>
                </a:solidFill>
                <a:latin typeface="Consolas" panose="020B0609020204030204" pitchFamily="49" charset="0"/>
                <a:cs typeface="Consolas" panose="020B0609020204030204" pitchFamily="49" charset="0"/>
              </a:rPr>
              <a:t>do</a:t>
            </a:r>
            <a:r>
              <a:rPr lang="en-US" sz="3518">
                <a:latin typeface="Consolas" panose="020B0609020204030204" pitchFamily="49" charset="0"/>
                <a:cs typeface="Consolas" panose="020B0609020204030204" pitchFamily="49" charset="0"/>
              </a:rPr>
              <a:t> (</a:t>
            </a:r>
          </a:p>
          <a:p>
            <a:pPr marL="785314" lvl="1"/>
            <a:r>
              <a:rPr lang="en-US" sz="3518">
                <a:latin typeface="Consolas" panose="020B0609020204030204" pitchFamily="49" charset="0"/>
                <a:cs typeface="Consolas" panose="020B0609020204030204" pitchFamily="49" charset="0"/>
              </a:rPr>
              <a:t>	</a:t>
            </a:r>
            <a:r>
              <a:rPr lang="en-US" sz="3518">
                <a:solidFill>
                  <a:srgbClr val="007DA9"/>
                </a:solidFill>
                <a:latin typeface="Consolas" panose="020B0609020204030204" pitchFamily="49" charset="0"/>
                <a:cs typeface="Consolas" panose="020B0609020204030204" pitchFamily="49" charset="0"/>
              </a:rPr>
              <a:t>echo</a:t>
            </a:r>
            <a:r>
              <a:rPr lang="en-US" sz="3518">
                <a:latin typeface="Consolas" panose="020B0609020204030204" pitchFamily="49" charset="0"/>
                <a:cs typeface="Consolas" panose="020B0609020204030204" pitchFamily="49" charset="0"/>
              </a:rPr>
              <a:t> </a:t>
            </a:r>
            <a:r>
              <a:rPr lang="en-US" sz="3518">
                <a:solidFill>
                  <a:srgbClr val="C00000"/>
                </a:solidFill>
                <a:latin typeface="Consolas" panose="020B0609020204030204" pitchFamily="49" charset="0"/>
                <a:cs typeface="Consolas" panose="020B0609020204030204" pitchFamily="49" charset="0"/>
              </a:rPr>
              <a:t>%%x</a:t>
            </a:r>
            <a:r>
              <a:rPr lang="en-US" sz="3518">
                <a:latin typeface="Consolas" panose="020B0609020204030204" pitchFamily="49" charset="0"/>
                <a:cs typeface="Consolas" panose="020B0609020204030204" pitchFamily="49" charset="0"/>
              </a:rPr>
              <a:t>.xml</a:t>
            </a:r>
          </a:p>
          <a:p>
            <a:pPr marL="785314" lvl="1"/>
            <a:r>
              <a:rPr lang="en-US" sz="3518">
                <a:latin typeface="Consolas" panose="020B0609020204030204" pitchFamily="49" charset="0"/>
                <a:cs typeface="Consolas" panose="020B0609020204030204" pitchFamily="49" charset="0"/>
              </a:rPr>
              <a:t>	</a:t>
            </a:r>
            <a:r>
              <a:rPr lang="en-US" sz="3518">
                <a:solidFill>
                  <a:srgbClr val="007DA9"/>
                </a:solidFill>
                <a:latin typeface="Consolas" panose="020B0609020204030204" pitchFamily="49" charset="0"/>
                <a:cs typeface="Consolas" panose="020B0609020204030204" pitchFamily="49" charset="0"/>
              </a:rPr>
              <a:t>PostproIns</a:t>
            </a:r>
            <a:r>
              <a:rPr lang="en-US" sz="3518">
                <a:latin typeface="Consolas" panose="020B0609020204030204" pitchFamily="49" charset="0"/>
                <a:cs typeface="Consolas" panose="020B0609020204030204" pitchFamily="49" charset="0"/>
              </a:rPr>
              <a:t> </a:t>
            </a:r>
            <a:r>
              <a:rPr lang="en-US" sz="3518">
                <a:solidFill>
                  <a:srgbClr val="C00000"/>
                </a:solidFill>
                <a:latin typeface="Consolas" panose="020B0609020204030204" pitchFamily="49" charset="0"/>
                <a:cs typeface="Consolas" panose="020B0609020204030204" pitchFamily="49" charset="0"/>
              </a:rPr>
              <a:t>%%x</a:t>
            </a:r>
            <a:r>
              <a:rPr lang="en-US" sz="3518">
                <a:latin typeface="Consolas" panose="020B0609020204030204" pitchFamily="49" charset="0"/>
                <a:cs typeface="Consolas" panose="020B0609020204030204" pitchFamily="49" charset="0"/>
              </a:rPr>
              <a:t>-parameters.xml /file output </a:t>
            </a:r>
            <a:r>
              <a:rPr lang="en-US" sz="3518">
                <a:solidFill>
                  <a:srgbClr val="C00000"/>
                </a:solidFill>
                <a:latin typeface="Consolas" panose="020B0609020204030204" pitchFamily="49" charset="0"/>
                <a:cs typeface="Consolas" panose="020B0609020204030204" pitchFamily="49" charset="0"/>
              </a:rPr>
              <a:t>%%x</a:t>
            </a:r>
            <a:r>
              <a:rPr lang="en-US" sz="3518">
                <a:latin typeface="Consolas" panose="020B0609020204030204" pitchFamily="49" charset="0"/>
                <a:cs typeface="Consolas" panose="020B0609020204030204" pitchFamily="49" charset="0"/>
              </a:rPr>
              <a:t>-replay.xpf</a:t>
            </a:r>
          </a:p>
          <a:p>
            <a:pPr marL="785314" lvl="1"/>
            <a:r>
              <a:rPr lang="en-US" sz="3518">
                <a:latin typeface="Consolas" panose="020B0609020204030204" pitchFamily="49" charset="0"/>
                <a:cs typeface="Consolas" panose="020B0609020204030204" pitchFamily="49" charset="0"/>
              </a:rPr>
              <a:t>	</a:t>
            </a:r>
            <a:r>
              <a:rPr lang="en-US" sz="3518">
                <a:solidFill>
                  <a:srgbClr val="007DA9"/>
                </a:solidFill>
                <a:latin typeface="Consolas" panose="020B0609020204030204" pitchFamily="49" charset="0"/>
                <a:cs typeface="Consolas" panose="020B0609020204030204" pitchFamily="49" charset="0"/>
              </a:rPr>
              <a:t>UdtExporter</a:t>
            </a:r>
            <a:r>
              <a:rPr lang="en-US" sz="3518">
                <a:latin typeface="Consolas" panose="020B0609020204030204" pitchFamily="49" charset="0"/>
                <a:cs typeface="Consolas" panose="020B0609020204030204" pitchFamily="49" charset="0"/>
              </a:rPr>
              <a:t> /t UTM_31.popudt output </a:t>
            </a:r>
            <a:r>
              <a:rPr lang="en-US" sz="3518">
                <a:solidFill>
                  <a:srgbClr val="C00000"/>
                </a:solidFill>
                <a:latin typeface="Consolas" panose="020B0609020204030204" pitchFamily="49" charset="0"/>
                <a:cs typeface="Consolas" panose="020B0609020204030204" pitchFamily="49" charset="0"/>
              </a:rPr>
              <a:t>%%x</a:t>
            </a:r>
            <a:r>
              <a:rPr lang="en-US" sz="3518">
                <a:latin typeface="Consolas" panose="020B0609020204030204" pitchFamily="49" charset="0"/>
                <a:cs typeface="Consolas" panose="020B0609020204030204" pitchFamily="49" charset="0"/>
              </a:rPr>
              <a:t>-replay.xpf </a:t>
            </a:r>
            <a:r>
              <a:rPr lang="en-US" sz="3518">
                <a:solidFill>
                  <a:srgbClr val="C00000"/>
                </a:solidFill>
                <a:latin typeface="Consolas" panose="020B0609020204030204" pitchFamily="49" charset="0"/>
                <a:cs typeface="Consolas" panose="020B0609020204030204" pitchFamily="49" charset="0"/>
              </a:rPr>
              <a:t>%%x</a:t>
            </a:r>
            <a:r>
              <a:rPr lang="en-US" sz="3518">
                <a:latin typeface="Consolas" panose="020B0609020204030204" pitchFamily="49" charset="0"/>
                <a:cs typeface="Consolas" panose="020B0609020204030204" pitchFamily="49" charset="0"/>
              </a:rPr>
              <a:t>-replay.txt</a:t>
            </a:r>
          </a:p>
          <a:p>
            <a:pPr marL="785314" lvl="1"/>
            <a:r>
              <a:rPr lang="en-US" sz="3518">
                <a:latin typeface="Consolas" panose="020B0609020204030204" pitchFamily="49" charset="0"/>
                <a:cs typeface="Consolas" panose="020B0609020204030204" pitchFamily="49" charset="0"/>
              </a:rPr>
              <a:t>)</a:t>
            </a:r>
          </a:p>
          <a:p>
            <a:endParaRPr lang="en-US" sz="3518"/>
          </a:p>
          <a:p>
            <a:r>
              <a:rPr lang="en-US" sz="3518"/>
              <a:t>Loop on to a series of files</a:t>
            </a:r>
          </a:p>
          <a:p>
            <a:pPr marL="785314" lvl="1"/>
            <a:r>
              <a:rPr lang="en-US" sz="3518">
                <a:solidFill>
                  <a:srgbClr val="007DA9"/>
                </a:solidFill>
                <a:latin typeface="Consolas" panose="020B0609020204030204" pitchFamily="49" charset="0"/>
                <a:cs typeface="Consolas" panose="020B0609020204030204" pitchFamily="49" charset="0"/>
              </a:rPr>
              <a:t>for</a:t>
            </a:r>
            <a:r>
              <a:rPr lang="en-US" sz="3518">
                <a:latin typeface="Consolas" panose="020B0609020204030204" pitchFamily="49" charset="0"/>
                <a:cs typeface="Consolas" panose="020B0609020204030204" pitchFamily="49" charset="0"/>
              </a:rPr>
              <a:t> </a:t>
            </a:r>
            <a:r>
              <a:rPr lang="en-US" sz="3518">
                <a:solidFill>
                  <a:srgbClr val="C00000"/>
                </a:solidFill>
                <a:latin typeface="Consolas" panose="020B0609020204030204" pitchFamily="49" charset="0"/>
                <a:cs typeface="Consolas" panose="020B0609020204030204" pitchFamily="49" charset="0"/>
              </a:rPr>
              <a:t>%%x</a:t>
            </a:r>
            <a:r>
              <a:rPr lang="en-US" sz="3518">
                <a:latin typeface="Consolas" panose="020B0609020204030204" pitchFamily="49" charset="0"/>
                <a:cs typeface="Consolas" panose="020B0609020204030204" pitchFamily="49" charset="0"/>
              </a:rPr>
              <a:t> </a:t>
            </a:r>
            <a:r>
              <a:rPr lang="en-US" sz="3518">
                <a:solidFill>
                  <a:srgbClr val="007DA9"/>
                </a:solidFill>
                <a:latin typeface="Consolas" panose="020B0609020204030204" pitchFamily="49" charset="0"/>
                <a:cs typeface="Consolas" panose="020B0609020204030204" pitchFamily="49" charset="0"/>
              </a:rPr>
              <a:t>in</a:t>
            </a:r>
            <a:r>
              <a:rPr lang="en-US" sz="3518">
                <a:latin typeface="Consolas" panose="020B0609020204030204" pitchFamily="49" charset="0"/>
                <a:cs typeface="Consolas" panose="020B0609020204030204" pitchFamily="49" charset="0"/>
              </a:rPr>
              <a:t> (*-parameters.xml) </a:t>
            </a:r>
            <a:r>
              <a:rPr lang="en-US" sz="3518">
                <a:solidFill>
                  <a:srgbClr val="007DA9"/>
                </a:solidFill>
                <a:latin typeface="Consolas" panose="020B0609020204030204" pitchFamily="49" charset="0"/>
                <a:cs typeface="Consolas" panose="020B0609020204030204" pitchFamily="49" charset="0"/>
              </a:rPr>
              <a:t>do</a:t>
            </a:r>
            <a:r>
              <a:rPr lang="en-US" sz="3518">
                <a:latin typeface="Consolas" panose="020B0609020204030204" pitchFamily="49" charset="0"/>
                <a:cs typeface="Consolas" panose="020B0609020204030204" pitchFamily="49" charset="0"/>
              </a:rPr>
              <a:t> (</a:t>
            </a:r>
          </a:p>
          <a:p>
            <a:pPr marL="785314" lvl="1"/>
            <a:r>
              <a:rPr lang="en-US" sz="3518">
                <a:latin typeface="Consolas" panose="020B0609020204030204" pitchFamily="49" charset="0"/>
                <a:cs typeface="Consolas" panose="020B0609020204030204" pitchFamily="49" charset="0"/>
              </a:rPr>
              <a:t>	</a:t>
            </a:r>
            <a:r>
              <a:rPr lang="en-US" sz="3518">
                <a:solidFill>
                  <a:srgbClr val="007DA9"/>
                </a:solidFill>
                <a:latin typeface="Consolas" panose="020B0609020204030204" pitchFamily="49" charset="0"/>
                <a:cs typeface="Consolas" panose="020B0609020204030204" pitchFamily="49" charset="0"/>
              </a:rPr>
              <a:t>PostproIns</a:t>
            </a:r>
            <a:r>
              <a:rPr lang="en-US" sz="3518">
                <a:latin typeface="Consolas" panose="020B0609020204030204" pitchFamily="49" charset="0"/>
                <a:cs typeface="Consolas" panose="020B0609020204030204" pitchFamily="49" charset="0"/>
              </a:rPr>
              <a:t> </a:t>
            </a:r>
            <a:r>
              <a:rPr lang="en-US" sz="3518">
                <a:solidFill>
                  <a:srgbClr val="C00000"/>
                </a:solidFill>
                <a:latin typeface="Consolas" panose="020B0609020204030204" pitchFamily="49" charset="0"/>
                <a:cs typeface="Consolas" panose="020B0609020204030204" pitchFamily="49" charset="0"/>
              </a:rPr>
              <a:t>%%x</a:t>
            </a:r>
            <a:r>
              <a:rPr lang="en-US" sz="3518">
                <a:latin typeface="Consolas" panose="020B0609020204030204" pitchFamily="49" charset="0"/>
                <a:cs typeface="Consolas" panose="020B0609020204030204" pitchFamily="49" charset="0"/>
              </a:rPr>
              <a:t> /file output </a:t>
            </a:r>
            <a:r>
              <a:rPr lang="en-US" sz="3518">
                <a:solidFill>
                  <a:srgbClr val="C00000"/>
                </a:solidFill>
                <a:latin typeface="Consolas" panose="020B0609020204030204" pitchFamily="49" charset="0"/>
                <a:cs typeface="Consolas" panose="020B0609020204030204" pitchFamily="49" charset="0"/>
              </a:rPr>
              <a:t>%%~nx</a:t>
            </a:r>
            <a:r>
              <a:rPr lang="en-US" sz="3518">
                <a:latin typeface="Consolas" panose="020B0609020204030204" pitchFamily="49" charset="0"/>
                <a:cs typeface="Consolas" panose="020B0609020204030204" pitchFamily="49" charset="0"/>
              </a:rPr>
              <a:t>-replay.xpf</a:t>
            </a:r>
          </a:p>
          <a:p>
            <a:pPr marL="785314" lvl="1"/>
            <a:r>
              <a:rPr lang="en-US" sz="3518">
                <a:latin typeface="Consolas" panose="020B0609020204030204" pitchFamily="49" charset="0"/>
                <a:cs typeface="Consolas" panose="020B0609020204030204" pitchFamily="49" charset="0"/>
              </a:rPr>
              <a:t>)</a:t>
            </a:r>
          </a:p>
          <a:p>
            <a:pPr lvl="1"/>
            <a:endParaRPr lang="en-US" sz="3518"/>
          </a:p>
          <a:p>
            <a:pPr lvl="1"/>
            <a:endParaRPr lang="en-US" sz="3518"/>
          </a:p>
        </p:txBody>
      </p:sp>
    </p:spTree>
    <p:extLst>
      <p:ext uri="{BB962C8B-B14F-4D97-AF65-F5344CB8AC3E}">
        <p14:creationId xmlns:p14="http://schemas.microsoft.com/office/powerpoint/2010/main" val="83706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70AC20-0B1E-BF4E-915F-74BBE5EA5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6312" y="4892615"/>
            <a:ext cx="2894680" cy="1047348"/>
          </a:xfrm>
          <a:prstGeom prst="rect">
            <a:avLst/>
          </a:prstGeom>
        </p:spPr>
      </p:pic>
      <p:sp>
        <p:nvSpPr>
          <p:cNvPr id="3" name="Title 2">
            <a:extLst>
              <a:ext uri="{FF2B5EF4-FFF2-40B4-BE49-F238E27FC236}">
                <a16:creationId xmlns:a16="http://schemas.microsoft.com/office/drawing/2014/main" id="{2E90D764-BDA4-B060-1005-FB0F671D51A5}"/>
              </a:ext>
            </a:extLst>
          </p:cNvPr>
          <p:cNvSpPr>
            <a:spLocks noGrp="1"/>
          </p:cNvSpPr>
          <p:nvPr>
            <p:ph type="title"/>
          </p:nvPr>
        </p:nvSpPr>
        <p:spPr/>
        <p:txBody>
          <a:bodyPr>
            <a:normAutofit fontScale="90000"/>
          </a:bodyPr>
          <a:lstStyle/>
          <a:p>
            <a:endParaRPr lang="en-GB"/>
          </a:p>
        </p:txBody>
      </p:sp>
      <p:sp>
        <p:nvSpPr>
          <p:cNvPr id="2" name="Espace réservé du numéro de diapositive 1">
            <a:extLst>
              <a:ext uri="{FF2B5EF4-FFF2-40B4-BE49-F238E27FC236}">
                <a16:creationId xmlns:a16="http://schemas.microsoft.com/office/drawing/2014/main" id="{9B3B74FB-B489-29FA-20CA-AEEDBD77933E}"/>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187</a:t>
            </a:fld>
            <a:endParaRPr lang="fr-FR" spc="10"/>
          </a:p>
        </p:txBody>
      </p:sp>
      <p:sp>
        <p:nvSpPr>
          <p:cNvPr id="4" name="Text Placeholder 3">
            <a:extLst>
              <a:ext uri="{FF2B5EF4-FFF2-40B4-BE49-F238E27FC236}">
                <a16:creationId xmlns:a16="http://schemas.microsoft.com/office/drawing/2014/main" id="{B7191165-6CEF-32CD-D60C-AD00A934CF3D}"/>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255311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428A2E-0FDB-F7C3-2D52-70EA2BF9B6CC}"/>
              </a:ext>
            </a:extLst>
          </p:cNvPr>
          <p:cNvSpPr>
            <a:spLocks noGrp="1"/>
          </p:cNvSpPr>
          <p:nvPr>
            <p:ph type="title"/>
          </p:nvPr>
        </p:nvSpPr>
        <p:spPr/>
        <p:txBody>
          <a:bodyPr>
            <a:normAutofit fontScale="90000"/>
          </a:bodyPr>
          <a:lstStyle/>
          <a:p>
            <a:r>
              <a:rPr lang="en-GB"/>
              <a:t>Basic INS</a:t>
            </a:r>
            <a:endParaRPr lang="en-NL"/>
          </a:p>
        </p:txBody>
      </p:sp>
      <p:sp>
        <p:nvSpPr>
          <p:cNvPr id="8" name="Text Placeholder 7">
            <a:extLst>
              <a:ext uri="{FF2B5EF4-FFF2-40B4-BE49-F238E27FC236}">
                <a16:creationId xmlns:a16="http://schemas.microsoft.com/office/drawing/2014/main" id="{FE3B7959-5466-A472-2C66-F92DB843F813}"/>
              </a:ext>
            </a:extLst>
          </p:cNvPr>
          <p:cNvSpPr>
            <a:spLocks noGrp="1"/>
          </p:cNvSpPr>
          <p:nvPr>
            <p:ph type="body" sz="quarter" idx="10"/>
          </p:nvPr>
        </p:nvSpPr>
        <p:spPr/>
        <p:txBody>
          <a:bodyPr/>
          <a:lstStyle/>
          <a:p>
            <a:r>
              <a:rPr lang="nl-NL"/>
              <a:t>Click to skip</a:t>
            </a:r>
            <a:endParaRPr lang="en-NL"/>
          </a:p>
        </p:txBody>
      </p:sp>
      <p:sp>
        <p:nvSpPr>
          <p:cNvPr id="2" name="Action Button: Go Forward or Next 1">
            <a:hlinkClick r:id="rId2" action="ppaction://hlinksldjump" highlightClick="1"/>
            <a:extLst>
              <a:ext uri="{FF2B5EF4-FFF2-40B4-BE49-F238E27FC236}">
                <a16:creationId xmlns:a16="http://schemas.microsoft.com/office/drawing/2014/main" id="{E80E4D47-AA10-08D7-2901-D5A3C0F6D386}"/>
              </a:ext>
            </a:extLst>
          </p:cNvPr>
          <p:cNvSpPr/>
          <p:nvPr/>
        </p:nvSpPr>
        <p:spPr>
          <a:xfrm>
            <a:off x="6701133" y="7471713"/>
            <a:ext cx="1405122" cy="615602"/>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98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que 2">
            <a:extLst>
              <a:ext uri="{FF2B5EF4-FFF2-40B4-BE49-F238E27FC236}">
                <a16:creationId xmlns:a16="http://schemas.microsoft.com/office/drawing/2014/main" id="{34083DF8-1A67-8B80-5E00-EE8739E094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7924" y="4320875"/>
            <a:ext cx="9069840" cy="2667600"/>
          </a:xfrm>
          <a:prstGeom prst="rect">
            <a:avLst/>
          </a:prstGeom>
        </p:spPr>
      </p:pic>
    </p:spTree>
    <p:extLst>
      <p:ext uri="{BB962C8B-B14F-4D97-AF65-F5344CB8AC3E}">
        <p14:creationId xmlns:p14="http://schemas.microsoft.com/office/powerpoint/2010/main" val="1492821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a:extLst>
              <a:ext uri="{FF2B5EF4-FFF2-40B4-BE49-F238E27FC236}">
                <a16:creationId xmlns:a16="http://schemas.microsoft.com/office/drawing/2014/main" id="{70E6B1FF-5D4B-4767-8F48-D72791CB3CF1}"/>
              </a:ext>
            </a:extLst>
          </p:cNvPr>
          <p:cNvPicPr>
            <a:picLocks noChangeAspect="1"/>
          </p:cNvPicPr>
          <p:nvPr/>
        </p:nvPicPr>
        <p:blipFill>
          <a:blip r:embed="rId2"/>
          <a:stretch>
            <a:fillRect/>
          </a:stretch>
        </p:blipFill>
        <p:spPr>
          <a:xfrm>
            <a:off x="2621373" y="5990319"/>
            <a:ext cx="13879277" cy="4491438"/>
          </a:xfrm>
          <a:prstGeom prst="rect">
            <a:avLst/>
          </a:prstGeom>
        </p:spPr>
      </p:pic>
      <p:pic>
        <p:nvPicPr>
          <p:cNvPr id="2" name="Image 1">
            <a:extLst>
              <a:ext uri="{FF2B5EF4-FFF2-40B4-BE49-F238E27FC236}">
                <a16:creationId xmlns:a16="http://schemas.microsoft.com/office/drawing/2014/main" id="{42FCE420-5ACC-4293-A144-1E065898C7B0}"/>
              </a:ext>
            </a:extLst>
          </p:cNvPr>
          <p:cNvPicPr>
            <a:picLocks noChangeAspect="1"/>
          </p:cNvPicPr>
          <p:nvPr/>
        </p:nvPicPr>
        <p:blipFill>
          <a:blip r:embed="rId3"/>
          <a:stretch>
            <a:fillRect/>
          </a:stretch>
        </p:blipFill>
        <p:spPr>
          <a:xfrm>
            <a:off x="11043522" y="1996786"/>
            <a:ext cx="8410980" cy="4299952"/>
          </a:xfrm>
          <a:prstGeom prst="rect">
            <a:avLst/>
          </a:prstGeom>
        </p:spPr>
      </p:pic>
      <p:sp>
        <p:nvSpPr>
          <p:cNvPr id="3" name="ZoneTexte 2">
            <a:extLst>
              <a:ext uri="{FF2B5EF4-FFF2-40B4-BE49-F238E27FC236}">
                <a16:creationId xmlns:a16="http://schemas.microsoft.com/office/drawing/2014/main" id="{11CAC311-F97C-4830-8079-DEC7C638BAA1}"/>
              </a:ext>
            </a:extLst>
          </p:cNvPr>
          <p:cNvSpPr txBox="1"/>
          <p:nvPr/>
        </p:nvSpPr>
        <p:spPr>
          <a:xfrm>
            <a:off x="15539892" y="9581143"/>
            <a:ext cx="3428710" cy="538062"/>
          </a:xfrm>
          <a:prstGeom prst="rect">
            <a:avLst/>
          </a:prstGeom>
        </p:spPr>
        <p:txBody>
          <a:bodyPr vert="horz" wrap="square" lIns="201057" tIns="100529" rIns="201057" bIns="100529" rtlCol="0" anchor="ctr">
            <a:noAutofit/>
          </a:bodyPr>
          <a:lstStyle/>
          <a:p>
            <a:r>
              <a:rPr lang="en-GB" sz="1759" b="1">
                <a:solidFill>
                  <a:schemeClr val="bg2">
                    <a:lumMod val="75000"/>
                  </a:schemeClr>
                </a:solidFill>
              </a:rPr>
              <a:t>Heading</a:t>
            </a:r>
            <a:r>
              <a:rPr lang="fr-FR" sz="1759" b="1">
                <a:solidFill>
                  <a:schemeClr val="bg2">
                    <a:lumMod val="75000"/>
                  </a:schemeClr>
                </a:solidFill>
              </a:rPr>
              <a:t>, Roll and Pitch</a:t>
            </a:r>
          </a:p>
        </p:txBody>
      </p:sp>
      <p:sp>
        <p:nvSpPr>
          <p:cNvPr id="6" name="Title 5">
            <a:extLst>
              <a:ext uri="{FF2B5EF4-FFF2-40B4-BE49-F238E27FC236}">
                <a16:creationId xmlns:a16="http://schemas.microsoft.com/office/drawing/2014/main" id="{BEAAF064-08E6-3A9A-24F0-4D193251E77E}"/>
              </a:ext>
            </a:extLst>
          </p:cNvPr>
          <p:cNvSpPr>
            <a:spLocks noGrp="1"/>
          </p:cNvSpPr>
          <p:nvPr>
            <p:ph type="title"/>
          </p:nvPr>
        </p:nvSpPr>
        <p:spPr/>
        <p:txBody>
          <a:bodyPr>
            <a:normAutofit fontScale="90000"/>
          </a:bodyPr>
          <a:lstStyle/>
          <a:p>
            <a:r>
              <a:rPr lang="fr-FR" spc="-66">
                <a:solidFill>
                  <a:srgbClr val="1D1D1B"/>
                </a:solidFill>
                <a:latin typeface="Montserrat" panose="00000500000000000000" pitchFamily="50" charset="0"/>
              </a:rPr>
              <a:t>INS – </a:t>
            </a:r>
            <a:r>
              <a:rPr lang="en-GB" spc="-66">
                <a:solidFill>
                  <a:srgbClr val="1D1D1B"/>
                </a:solidFill>
                <a:latin typeface="Montserrat" panose="00000500000000000000" pitchFamily="50" charset="0"/>
              </a:rPr>
              <a:t>Inertial</a:t>
            </a:r>
            <a:r>
              <a:rPr lang="fr-FR" spc="-66">
                <a:solidFill>
                  <a:srgbClr val="1D1D1B"/>
                </a:solidFill>
                <a:latin typeface="Montserrat" panose="00000500000000000000" pitchFamily="50" charset="0"/>
              </a:rPr>
              <a:t> Navigation System</a:t>
            </a:r>
            <a:endParaRPr lang="en-US"/>
          </a:p>
        </p:txBody>
      </p:sp>
      <p:sp>
        <p:nvSpPr>
          <p:cNvPr id="8" name="Slide Number Placeholder 2">
            <a:extLst>
              <a:ext uri="{FF2B5EF4-FFF2-40B4-BE49-F238E27FC236}">
                <a16:creationId xmlns:a16="http://schemas.microsoft.com/office/drawing/2014/main" id="{F2E8AD61-76B9-C3A9-B75F-723A1ECEDAC8}"/>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20</a:t>
            </a:fld>
            <a:endParaRPr lang="fr-FR" spc="10"/>
          </a:p>
        </p:txBody>
      </p:sp>
      <p:sp>
        <p:nvSpPr>
          <p:cNvPr id="7" name="Text Placeholder 6">
            <a:extLst>
              <a:ext uri="{FF2B5EF4-FFF2-40B4-BE49-F238E27FC236}">
                <a16:creationId xmlns:a16="http://schemas.microsoft.com/office/drawing/2014/main" id="{7D885D20-F7F0-69C6-62F2-3D26F28F341D}"/>
              </a:ext>
            </a:extLst>
          </p:cNvPr>
          <p:cNvSpPr>
            <a:spLocks noGrp="1"/>
          </p:cNvSpPr>
          <p:nvPr>
            <p:ph type="body" sz="quarter" idx="13"/>
          </p:nvPr>
        </p:nvSpPr>
        <p:spPr>
          <a:xfrm>
            <a:off x="1245289" y="2348177"/>
            <a:ext cx="18134771" cy="4491438"/>
          </a:xfrm>
        </p:spPr>
        <p:txBody>
          <a:bodyPr/>
          <a:lstStyle/>
          <a:p>
            <a:r>
              <a:rPr lang="en-US" dirty="0"/>
              <a:t>Linear accelerations measured by 3 accelerometers</a:t>
            </a:r>
          </a:p>
          <a:p>
            <a:endParaRPr lang="en-US" dirty="0"/>
          </a:p>
          <a:p>
            <a:r>
              <a:rPr lang="en-US" dirty="0"/>
              <a:t>Rates of rotation measured by 3 gyroscopes</a:t>
            </a:r>
          </a:p>
          <a:p>
            <a:endParaRPr lang="en-US" dirty="0"/>
          </a:p>
          <a:p>
            <a:r>
              <a:rPr lang="en-US" dirty="0"/>
              <a:t>Takes all available aiding sensors (DVL, USBL, LBL, GNSS…)</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ée 8">
            <a:extLst>
              <a:ext uri="{FF2B5EF4-FFF2-40B4-BE49-F238E27FC236}">
                <a16:creationId xmlns:a16="http://schemas.microsoft.com/office/drawing/2014/main" id="{89D2BB9E-6661-CCDF-24CA-847053133B41}"/>
              </a:ext>
            </a:extLst>
          </p:cNvPr>
          <p:cNvSpPr/>
          <p:nvPr/>
        </p:nvSpPr>
        <p:spPr bwMode="auto">
          <a:xfrm>
            <a:off x="10861336" y="4564972"/>
            <a:ext cx="4695052" cy="4936604"/>
          </a:xfrm>
          <a:prstGeom prst="donut">
            <a:avLst>
              <a:gd name="adj" fmla="val 12824"/>
            </a:avLst>
          </a:prstGeom>
          <a:solidFill>
            <a:srgbClr val="FFFFCC"/>
          </a:solidFill>
          <a:ln>
            <a:prstDash val="lgDashDotDot"/>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150793" tIns="75396" rIns="150793" bIns="75396" numCol="1" rtlCol="0" anchor="t" anchorCtr="0" compatLnSpc="1">
            <a:prstTxWarp prst="textNoShape">
              <a:avLst/>
            </a:prstTxWarp>
          </a:bodyPr>
          <a:lstStyle/>
          <a:p>
            <a:pPr eaLnBrk="1" hangingPunct="1"/>
            <a:endParaRPr lang="en-US" sz="2638">
              <a:solidFill>
                <a:srgbClr val="007DA9"/>
              </a:solidFill>
              <a:latin typeface="Arial Unicode MS" pitchFamily="34" charset="-128"/>
            </a:endParaRPr>
          </a:p>
        </p:txBody>
      </p:sp>
      <p:sp>
        <p:nvSpPr>
          <p:cNvPr id="7" name="Ellipse 9">
            <a:extLst>
              <a:ext uri="{FF2B5EF4-FFF2-40B4-BE49-F238E27FC236}">
                <a16:creationId xmlns:a16="http://schemas.microsoft.com/office/drawing/2014/main" id="{98BEB62C-9B65-113A-E5CF-143277EBFD93}"/>
              </a:ext>
            </a:extLst>
          </p:cNvPr>
          <p:cNvSpPr>
            <a:spLocks noChangeAspect="1"/>
          </p:cNvSpPr>
          <p:nvPr/>
        </p:nvSpPr>
        <p:spPr bwMode="auto">
          <a:xfrm>
            <a:off x="11140593" y="4858608"/>
            <a:ext cx="4136527" cy="4349345"/>
          </a:xfrm>
          <a:prstGeom prst="ellipse">
            <a:avLst/>
          </a:prstGeom>
          <a:noFill/>
          <a:ln w="3175" cap="flat" cmpd="sng" algn="ctr">
            <a:solidFill>
              <a:srgbClr val="003478"/>
            </a:solidFill>
            <a:prstDash val="lgDashDotDot"/>
            <a:round/>
            <a:headEnd type="triangle" w="med" len="med"/>
            <a:tailEnd type="none" w="med" len="med"/>
          </a:ln>
          <a:effectLst/>
        </p:spPr>
        <p:txBody>
          <a:bodyPr rtlCol="0" anchor="ctr"/>
          <a:lstStyle/>
          <a:p>
            <a:pPr algn="ctr"/>
            <a:endParaRPr lang="en-US"/>
          </a:p>
        </p:txBody>
      </p:sp>
      <p:sp>
        <p:nvSpPr>
          <p:cNvPr id="8" name="Ellipse 12">
            <a:extLst>
              <a:ext uri="{FF2B5EF4-FFF2-40B4-BE49-F238E27FC236}">
                <a16:creationId xmlns:a16="http://schemas.microsoft.com/office/drawing/2014/main" id="{079632C2-1F0A-7E80-4AFD-61CB06C0B87C}"/>
              </a:ext>
            </a:extLst>
          </p:cNvPr>
          <p:cNvSpPr>
            <a:spLocks noChangeAspect="1"/>
          </p:cNvSpPr>
          <p:nvPr/>
        </p:nvSpPr>
        <p:spPr bwMode="auto">
          <a:xfrm>
            <a:off x="11236943" y="4959906"/>
            <a:ext cx="3943840" cy="4146747"/>
          </a:xfrm>
          <a:prstGeom prst="ellipse">
            <a:avLst/>
          </a:prstGeom>
          <a:noFill/>
          <a:ln w="3175" cap="flat" cmpd="sng" algn="ctr">
            <a:solidFill>
              <a:srgbClr val="FF0000"/>
            </a:solidFill>
            <a:prstDash val="lgDashDotDot"/>
            <a:round/>
            <a:headEnd type="triangle" w="med" len="med"/>
            <a:tailEnd type="none" w="med" len="med"/>
          </a:ln>
          <a:effectLst/>
        </p:spPr>
        <p:txBody>
          <a:bodyPr rtlCol="0" anchor="ctr"/>
          <a:lstStyle/>
          <a:p>
            <a:pPr algn="ctr"/>
            <a:endParaRPr lang="en-US"/>
          </a:p>
        </p:txBody>
      </p:sp>
      <p:cxnSp>
        <p:nvCxnSpPr>
          <p:cNvPr id="9" name="Connecteur droit 11">
            <a:extLst>
              <a:ext uri="{FF2B5EF4-FFF2-40B4-BE49-F238E27FC236}">
                <a16:creationId xmlns:a16="http://schemas.microsoft.com/office/drawing/2014/main" id="{E823F207-858D-4D74-B952-BEA5411A84E5}"/>
              </a:ext>
            </a:extLst>
          </p:cNvPr>
          <p:cNvCxnSpPr/>
          <p:nvPr/>
        </p:nvCxnSpPr>
        <p:spPr bwMode="auto">
          <a:xfrm>
            <a:off x="4395468" y="6352294"/>
            <a:ext cx="2012767" cy="0"/>
          </a:xfrm>
          <a:prstGeom prst="line">
            <a:avLst/>
          </a:prstGeom>
          <a:solidFill>
            <a:schemeClr val="accent1"/>
          </a:solidFill>
          <a:ln w="3175" cap="flat" cmpd="sng" algn="ctr">
            <a:solidFill>
              <a:schemeClr val="accent6">
                <a:lumMod val="60000"/>
                <a:lumOff val="40000"/>
              </a:schemeClr>
            </a:solidFill>
            <a:prstDash val="lgDashDotDot"/>
            <a:round/>
            <a:headEnd type="none" w="med" len="med"/>
            <a:tailEnd type="triangle" w="med" len="med"/>
          </a:ln>
          <a:effectLst/>
        </p:spPr>
      </p:cxnSp>
      <p:cxnSp>
        <p:nvCxnSpPr>
          <p:cNvPr id="10" name="Connecteur droit 20">
            <a:extLst>
              <a:ext uri="{FF2B5EF4-FFF2-40B4-BE49-F238E27FC236}">
                <a16:creationId xmlns:a16="http://schemas.microsoft.com/office/drawing/2014/main" id="{E7569851-3B69-40D1-D21F-3B3320232DC8}"/>
              </a:ext>
            </a:extLst>
          </p:cNvPr>
          <p:cNvCxnSpPr/>
          <p:nvPr/>
        </p:nvCxnSpPr>
        <p:spPr bwMode="auto">
          <a:xfrm>
            <a:off x="6408235" y="6352294"/>
            <a:ext cx="2012767" cy="0"/>
          </a:xfrm>
          <a:prstGeom prst="line">
            <a:avLst/>
          </a:prstGeom>
          <a:solidFill>
            <a:schemeClr val="accent1"/>
          </a:solidFill>
          <a:ln w="3175" cap="flat" cmpd="sng" algn="ctr">
            <a:solidFill>
              <a:schemeClr val="accent6">
                <a:lumMod val="60000"/>
                <a:lumOff val="40000"/>
              </a:schemeClr>
            </a:solidFill>
            <a:prstDash val="lgDashDotDot"/>
            <a:round/>
            <a:headEnd type="none" w="med" len="med"/>
            <a:tailEnd type="none" w="med" len="med"/>
          </a:ln>
          <a:effectLst/>
        </p:spPr>
      </p:cxnSp>
      <p:sp>
        <p:nvSpPr>
          <p:cNvPr id="11" name="Triangle isocèle 18">
            <a:extLst>
              <a:ext uri="{FF2B5EF4-FFF2-40B4-BE49-F238E27FC236}">
                <a16:creationId xmlns:a16="http://schemas.microsoft.com/office/drawing/2014/main" id="{3EB789CA-2909-048C-F557-2F94D83A1944}"/>
              </a:ext>
            </a:extLst>
          </p:cNvPr>
          <p:cNvSpPr/>
          <p:nvPr/>
        </p:nvSpPr>
        <p:spPr bwMode="auto">
          <a:xfrm>
            <a:off x="8185979" y="5846707"/>
            <a:ext cx="503193" cy="962744"/>
          </a:xfrm>
          <a:prstGeom prst="triangle">
            <a:avLst/>
          </a:prstGeom>
          <a:solidFill>
            <a:schemeClr val="bg1">
              <a:lumMod val="85000"/>
            </a:schemeClr>
          </a:solidFill>
          <a:ln w="3175">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50793" tIns="75396" rIns="150793" bIns="75396" numCol="1" rtlCol="0" anchor="t" anchorCtr="0" compatLnSpc="1">
            <a:prstTxWarp prst="textNoShape">
              <a:avLst/>
            </a:prstTxWarp>
          </a:bodyPr>
          <a:lstStyle/>
          <a:p>
            <a:pPr eaLnBrk="1" hangingPunct="1"/>
            <a:endParaRPr lang="en-US">
              <a:solidFill>
                <a:srgbClr val="007DA9"/>
              </a:solidFill>
              <a:latin typeface="Arial Unicode MS" pitchFamily="34" charset="-128"/>
            </a:endParaRPr>
          </a:p>
        </p:txBody>
      </p:sp>
      <p:sp>
        <p:nvSpPr>
          <p:cNvPr id="12" name="Forme libre 26">
            <a:extLst>
              <a:ext uri="{FF2B5EF4-FFF2-40B4-BE49-F238E27FC236}">
                <a16:creationId xmlns:a16="http://schemas.microsoft.com/office/drawing/2014/main" id="{943F6036-2C5D-4819-C498-8C4B590105D4}"/>
              </a:ext>
            </a:extLst>
          </p:cNvPr>
          <p:cNvSpPr/>
          <p:nvPr/>
        </p:nvSpPr>
        <p:spPr bwMode="auto">
          <a:xfrm>
            <a:off x="8571306" y="5634860"/>
            <a:ext cx="3199104" cy="717434"/>
          </a:xfrm>
          <a:custGeom>
            <a:avLst/>
            <a:gdLst>
              <a:gd name="connsiteX0" fmla="*/ 0 w 1085222"/>
              <a:gd name="connsiteY0" fmla="*/ 261257 h 261257"/>
              <a:gd name="connsiteX1" fmla="*/ 683288 w 1085222"/>
              <a:gd name="connsiteY1" fmla="*/ 200967 h 261257"/>
              <a:gd name="connsiteX2" fmla="*/ 1085222 w 1085222"/>
              <a:gd name="connsiteY2" fmla="*/ 0 h 261257"/>
              <a:gd name="connsiteX3" fmla="*/ 1085222 w 1085222"/>
              <a:gd name="connsiteY3" fmla="*/ 0 h 261257"/>
              <a:gd name="connsiteX0" fmla="*/ 0 w 1085222"/>
              <a:gd name="connsiteY0" fmla="*/ 261257 h 261257"/>
              <a:gd name="connsiteX1" fmla="*/ 683288 w 1085222"/>
              <a:gd name="connsiteY1" fmla="*/ 200967 h 261257"/>
              <a:gd name="connsiteX2" fmla="*/ 1085222 w 1085222"/>
              <a:gd name="connsiteY2" fmla="*/ 0 h 261257"/>
              <a:gd name="connsiteX3" fmla="*/ 1085222 w 1085222"/>
              <a:gd name="connsiteY3" fmla="*/ 0 h 261257"/>
            </a:gdLst>
            <a:ahLst/>
            <a:cxnLst>
              <a:cxn ang="0">
                <a:pos x="connsiteX0" y="connsiteY0"/>
              </a:cxn>
              <a:cxn ang="0">
                <a:pos x="connsiteX1" y="connsiteY1"/>
              </a:cxn>
              <a:cxn ang="0">
                <a:pos x="connsiteX2" y="connsiteY2"/>
              </a:cxn>
              <a:cxn ang="0">
                <a:pos x="connsiteX3" y="connsiteY3"/>
              </a:cxn>
            </a:cxnLst>
            <a:rect l="l" t="t" r="r" b="b"/>
            <a:pathLst>
              <a:path w="1085222" h="261257">
                <a:moveTo>
                  <a:pt x="0" y="261257"/>
                </a:moveTo>
                <a:cubicBezTo>
                  <a:pt x="227763" y="241160"/>
                  <a:pt x="502418" y="244510"/>
                  <a:pt x="683288" y="200967"/>
                </a:cubicBezTo>
                <a:cubicBezTo>
                  <a:pt x="864158" y="157424"/>
                  <a:pt x="1018233" y="33495"/>
                  <a:pt x="1085222" y="0"/>
                </a:cubicBezTo>
                <a:lnTo>
                  <a:pt x="1085222" y="0"/>
                </a:lnTo>
              </a:path>
            </a:pathLst>
          </a:custGeom>
          <a:noFill/>
          <a:ln w="3175" cap="flat" cmpd="sng" algn="ctr">
            <a:solidFill>
              <a:srgbClr val="FF0000"/>
            </a:solidFill>
            <a:prstDash val="lgDashDotDot"/>
            <a:round/>
            <a:headEnd type="none" w="med" len="med"/>
            <a:tailEnd type="none" w="med" len="med"/>
          </a:ln>
          <a:effectLst/>
        </p:spPr>
        <p:txBody>
          <a:bodyPr rtlCol="0" anchor="ctr"/>
          <a:lstStyle/>
          <a:p>
            <a:pPr algn="ctr"/>
            <a:endParaRPr lang="en-US"/>
          </a:p>
        </p:txBody>
      </p:sp>
      <p:sp>
        <p:nvSpPr>
          <p:cNvPr id="13" name="Forme libre 29">
            <a:extLst>
              <a:ext uri="{FF2B5EF4-FFF2-40B4-BE49-F238E27FC236}">
                <a16:creationId xmlns:a16="http://schemas.microsoft.com/office/drawing/2014/main" id="{BB3CEA47-9991-AD8C-61ED-EF3D3C1E38EC}"/>
              </a:ext>
            </a:extLst>
          </p:cNvPr>
          <p:cNvSpPr/>
          <p:nvPr/>
        </p:nvSpPr>
        <p:spPr bwMode="auto">
          <a:xfrm flipV="1">
            <a:off x="8571306" y="6370539"/>
            <a:ext cx="2611672" cy="959499"/>
          </a:xfrm>
          <a:custGeom>
            <a:avLst/>
            <a:gdLst>
              <a:gd name="connsiteX0" fmla="*/ 0 w 1085222"/>
              <a:gd name="connsiteY0" fmla="*/ 261257 h 261257"/>
              <a:gd name="connsiteX1" fmla="*/ 683288 w 1085222"/>
              <a:gd name="connsiteY1" fmla="*/ 200967 h 261257"/>
              <a:gd name="connsiteX2" fmla="*/ 1085222 w 1085222"/>
              <a:gd name="connsiteY2" fmla="*/ 0 h 261257"/>
              <a:gd name="connsiteX3" fmla="*/ 1085222 w 1085222"/>
              <a:gd name="connsiteY3" fmla="*/ 0 h 261257"/>
              <a:gd name="connsiteX0" fmla="*/ 0 w 1085222"/>
              <a:gd name="connsiteY0" fmla="*/ 261257 h 261257"/>
              <a:gd name="connsiteX1" fmla="*/ 683288 w 1085222"/>
              <a:gd name="connsiteY1" fmla="*/ 200967 h 261257"/>
              <a:gd name="connsiteX2" fmla="*/ 1085222 w 1085222"/>
              <a:gd name="connsiteY2" fmla="*/ 0 h 261257"/>
              <a:gd name="connsiteX3" fmla="*/ 1085222 w 1085222"/>
              <a:gd name="connsiteY3" fmla="*/ 0 h 261257"/>
            </a:gdLst>
            <a:ahLst/>
            <a:cxnLst>
              <a:cxn ang="0">
                <a:pos x="connsiteX0" y="connsiteY0"/>
              </a:cxn>
              <a:cxn ang="0">
                <a:pos x="connsiteX1" y="connsiteY1"/>
              </a:cxn>
              <a:cxn ang="0">
                <a:pos x="connsiteX2" y="connsiteY2"/>
              </a:cxn>
              <a:cxn ang="0">
                <a:pos x="connsiteX3" y="connsiteY3"/>
              </a:cxn>
            </a:cxnLst>
            <a:rect l="l" t="t" r="r" b="b"/>
            <a:pathLst>
              <a:path w="1085222" h="261257">
                <a:moveTo>
                  <a:pt x="0" y="261257"/>
                </a:moveTo>
                <a:cubicBezTo>
                  <a:pt x="227763" y="241160"/>
                  <a:pt x="502418" y="244510"/>
                  <a:pt x="683288" y="200967"/>
                </a:cubicBezTo>
                <a:cubicBezTo>
                  <a:pt x="864158" y="157424"/>
                  <a:pt x="1018233" y="33495"/>
                  <a:pt x="1085222" y="0"/>
                </a:cubicBezTo>
                <a:lnTo>
                  <a:pt x="1085222" y="0"/>
                </a:lnTo>
              </a:path>
            </a:pathLst>
          </a:custGeom>
          <a:noFill/>
          <a:ln w="3175" cap="flat" cmpd="sng" algn="ctr">
            <a:solidFill>
              <a:srgbClr val="003478"/>
            </a:solidFill>
            <a:prstDash val="lgDashDotDot"/>
            <a:round/>
            <a:headEnd type="none" w="med" len="med"/>
            <a:tailEnd type="none" w="med" len="med"/>
          </a:ln>
          <a:effectLst/>
        </p:spPr>
        <p:txBody>
          <a:bodyPr rtlCol="0" anchor="ctr"/>
          <a:lstStyle/>
          <a:p>
            <a:pPr algn="ctr"/>
            <a:endParaRPr lang="en-US"/>
          </a:p>
        </p:txBody>
      </p:sp>
      <p:sp>
        <p:nvSpPr>
          <p:cNvPr id="14" name="Forme libre 32">
            <a:extLst>
              <a:ext uri="{FF2B5EF4-FFF2-40B4-BE49-F238E27FC236}">
                <a16:creationId xmlns:a16="http://schemas.microsoft.com/office/drawing/2014/main" id="{4F67AA17-E444-C88F-02B6-B2A2E1977866}"/>
              </a:ext>
            </a:extLst>
          </p:cNvPr>
          <p:cNvSpPr/>
          <p:nvPr/>
        </p:nvSpPr>
        <p:spPr bwMode="auto">
          <a:xfrm flipV="1">
            <a:off x="8421006" y="7555603"/>
            <a:ext cx="3235641" cy="735967"/>
          </a:xfrm>
          <a:custGeom>
            <a:avLst/>
            <a:gdLst>
              <a:gd name="connsiteX0" fmla="*/ 0 w 1085222"/>
              <a:gd name="connsiteY0" fmla="*/ 261257 h 261257"/>
              <a:gd name="connsiteX1" fmla="*/ 683288 w 1085222"/>
              <a:gd name="connsiteY1" fmla="*/ 200967 h 261257"/>
              <a:gd name="connsiteX2" fmla="*/ 1085222 w 1085222"/>
              <a:gd name="connsiteY2" fmla="*/ 0 h 261257"/>
              <a:gd name="connsiteX3" fmla="*/ 1085222 w 1085222"/>
              <a:gd name="connsiteY3" fmla="*/ 0 h 261257"/>
              <a:gd name="connsiteX0" fmla="*/ 0 w 1085222"/>
              <a:gd name="connsiteY0" fmla="*/ 261257 h 261257"/>
              <a:gd name="connsiteX1" fmla="*/ 683288 w 1085222"/>
              <a:gd name="connsiteY1" fmla="*/ 200967 h 261257"/>
              <a:gd name="connsiteX2" fmla="*/ 1085222 w 1085222"/>
              <a:gd name="connsiteY2" fmla="*/ 0 h 261257"/>
              <a:gd name="connsiteX3" fmla="*/ 1085222 w 1085222"/>
              <a:gd name="connsiteY3" fmla="*/ 0 h 261257"/>
              <a:gd name="connsiteX0" fmla="*/ 0 w 1088052"/>
              <a:gd name="connsiteY0" fmla="*/ 223478 h 223478"/>
              <a:gd name="connsiteX1" fmla="*/ 686118 w 1088052"/>
              <a:gd name="connsiteY1" fmla="*/ 200967 h 223478"/>
              <a:gd name="connsiteX2" fmla="*/ 1088052 w 1088052"/>
              <a:gd name="connsiteY2" fmla="*/ 0 h 223478"/>
              <a:gd name="connsiteX3" fmla="*/ 1088052 w 1088052"/>
              <a:gd name="connsiteY3" fmla="*/ 0 h 223478"/>
              <a:gd name="connsiteX0" fmla="*/ 0 w 1088052"/>
              <a:gd name="connsiteY0" fmla="*/ 223478 h 225857"/>
              <a:gd name="connsiteX1" fmla="*/ 686118 w 1088052"/>
              <a:gd name="connsiteY1" fmla="*/ 200967 h 225857"/>
              <a:gd name="connsiteX2" fmla="*/ 1088052 w 1088052"/>
              <a:gd name="connsiteY2" fmla="*/ 0 h 225857"/>
              <a:gd name="connsiteX3" fmla="*/ 1088052 w 1088052"/>
              <a:gd name="connsiteY3" fmla="*/ 0 h 225857"/>
            </a:gdLst>
            <a:ahLst/>
            <a:cxnLst>
              <a:cxn ang="0">
                <a:pos x="connsiteX0" y="connsiteY0"/>
              </a:cxn>
              <a:cxn ang="0">
                <a:pos x="connsiteX1" y="connsiteY1"/>
              </a:cxn>
              <a:cxn ang="0">
                <a:pos x="connsiteX2" y="connsiteY2"/>
              </a:cxn>
              <a:cxn ang="0">
                <a:pos x="connsiteX3" y="connsiteY3"/>
              </a:cxn>
            </a:cxnLst>
            <a:rect l="l" t="t" r="r" b="b"/>
            <a:pathLst>
              <a:path w="1088052" h="225857">
                <a:moveTo>
                  <a:pt x="0" y="223478"/>
                </a:moveTo>
                <a:cubicBezTo>
                  <a:pt x="227763" y="222271"/>
                  <a:pt x="504776" y="238213"/>
                  <a:pt x="686118" y="200967"/>
                </a:cubicBezTo>
                <a:cubicBezTo>
                  <a:pt x="867460" y="163721"/>
                  <a:pt x="1021063" y="33495"/>
                  <a:pt x="1088052" y="0"/>
                </a:cubicBezTo>
                <a:lnTo>
                  <a:pt x="1088052" y="0"/>
                </a:lnTo>
              </a:path>
            </a:pathLst>
          </a:custGeom>
          <a:noFill/>
          <a:ln w="3175" cap="flat" cmpd="sng" algn="ctr">
            <a:solidFill>
              <a:srgbClr val="FF0000"/>
            </a:solidFill>
            <a:prstDash val="lgDashDot"/>
            <a:round/>
            <a:headEnd type="none" w="med" len="med"/>
            <a:tailEnd type="none" w="med" len="med"/>
          </a:ln>
          <a:effectLst/>
        </p:spPr>
        <p:txBody>
          <a:bodyPr rtlCol="0" anchor="ctr"/>
          <a:lstStyle/>
          <a:p>
            <a:pPr algn="ctr"/>
            <a:endParaRPr lang="en-US"/>
          </a:p>
        </p:txBody>
      </p:sp>
      <p:sp>
        <p:nvSpPr>
          <p:cNvPr id="15" name="Forme libre 33">
            <a:extLst>
              <a:ext uri="{FF2B5EF4-FFF2-40B4-BE49-F238E27FC236}">
                <a16:creationId xmlns:a16="http://schemas.microsoft.com/office/drawing/2014/main" id="{40423757-76C5-C446-2A11-DC14171E3777}"/>
              </a:ext>
            </a:extLst>
          </p:cNvPr>
          <p:cNvSpPr/>
          <p:nvPr/>
        </p:nvSpPr>
        <p:spPr bwMode="auto">
          <a:xfrm>
            <a:off x="8421004" y="6523879"/>
            <a:ext cx="2761974" cy="724078"/>
          </a:xfrm>
          <a:custGeom>
            <a:avLst/>
            <a:gdLst>
              <a:gd name="connsiteX0" fmla="*/ 0 w 1085222"/>
              <a:gd name="connsiteY0" fmla="*/ 261257 h 261257"/>
              <a:gd name="connsiteX1" fmla="*/ 683288 w 1085222"/>
              <a:gd name="connsiteY1" fmla="*/ 200967 h 261257"/>
              <a:gd name="connsiteX2" fmla="*/ 1085222 w 1085222"/>
              <a:gd name="connsiteY2" fmla="*/ 0 h 261257"/>
              <a:gd name="connsiteX3" fmla="*/ 1085222 w 1085222"/>
              <a:gd name="connsiteY3" fmla="*/ 0 h 261257"/>
              <a:gd name="connsiteX0" fmla="*/ 0 w 1085222"/>
              <a:gd name="connsiteY0" fmla="*/ 261257 h 261257"/>
              <a:gd name="connsiteX1" fmla="*/ 683288 w 1085222"/>
              <a:gd name="connsiteY1" fmla="*/ 200967 h 261257"/>
              <a:gd name="connsiteX2" fmla="*/ 1085222 w 1085222"/>
              <a:gd name="connsiteY2" fmla="*/ 0 h 261257"/>
              <a:gd name="connsiteX3" fmla="*/ 1085222 w 1085222"/>
              <a:gd name="connsiteY3" fmla="*/ 0 h 261257"/>
              <a:gd name="connsiteX0" fmla="*/ 0 w 1088590"/>
              <a:gd name="connsiteY0" fmla="*/ 222890 h 222890"/>
              <a:gd name="connsiteX1" fmla="*/ 686656 w 1088590"/>
              <a:gd name="connsiteY1" fmla="*/ 200967 h 222890"/>
              <a:gd name="connsiteX2" fmla="*/ 1088590 w 1088590"/>
              <a:gd name="connsiteY2" fmla="*/ 0 h 222890"/>
              <a:gd name="connsiteX3" fmla="*/ 1088590 w 1088590"/>
              <a:gd name="connsiteY3" fmla="*/ 0 h 222890"/>
              <a:gd name="connsiteX0" fmla="*/ 0 w 1088590"/>
              <a:gd name="connsiteY0" fmla="*/ 222890 h 225094"/>
              <a:gd name="connsiteX1" fmla="*/ 686656 w 1088590"/>
              <a:gd name="connsiteY1" fmla="*/ 200967 h 225094"/>
              <a:gd name="connsiteX2" fmla="*/ 1088590 w 1088590"/>
              <a:gd name="connsiteY2" fmla="*/ 0 h 225094"/>
              <a:gd name="connsiteX3" fmla="*/ 1088590 w 1088590"/>
              <a:gd name="connsiteY3" fmla="*/ 0 h 225094"/>
              <a:gd name="connsiteX0" fmla="*/ 0 w 1095325"/>
              <a:gd name="connsiteY0" fmla="*/ 217774 h 222221"/>
              <a:gd name="connsiteX1" fmla="*/ 693391 w 1095325"/>
              <a:gd name="connsiteY1" fmla="*/ 200967 h 222221"/>
              <a:gd name="connsiteX2" fmla="*/ 1095325 w 1095325"/>
              <a:gd name="connsiteY2" fmla="*/ 0 h 222221"/>
              <a:gd name="connsiteX3" fmla="*/ 1095325 w 1095325"/>
              <a:gd name="connsiteY3" fmla="*/ 0 h 222221"/>
              <a:gd name="connsiteX0" fmla="*/ 0 w 1091957"/>
              <a:gd name="connsiteY0" fmla="*/ 210100 h 218685"/>
              <a:gd name="connsiteX1" fmla="*/ 690023 w 1091957"/>
              <a:gd name="connsiteY1" fmla="*/ 200967 h 218685"/>
              <a:gd name="connsiteX2" fmla="*/ 1091957 w 1091957"/>
              <a:gd name="connsiteY2" fmla="*/ 0 h 218685"/>
              <a:gd name="connsiteX3" fmla="*/ 1091957 w 1091957"/>
              <a:gd name="connsiteY3" fmla="*/ 0 h 218685"/>
              <a:gd name="connsiteX0" fmla="*/ 0 w 1091957"/>
              <a:gd name="connsiteY0" fmla="*/ 210100 h 210627"/>
              <a:gd name="connsiteX1" fmla="*/ 679919 w 1091957"/>
              <a:gd name="connsiteY1" fmla="*/ 185621 h 210627"/>
              <a:gd name="connsiteX2" fmla="*/ 1091957 w 1091957"/>
              <a:gd name="connsiteY2" fmla="*/ 0 h 210627"/>
              <a:gd name="connsiteX3" fmla="*/ 1091957 w 1091957"/>
              <a:gd name="connsiteY3" fmla="*/ 0 h 210627"/>
            </a:gdLst>
            <a:ahLst/>
            <a:cxnLst>
              <a:cxn ang="0">
                <a:pos x="connsiteX0" y="connsiteY0"/>
              </a:cxn>
              <a:cxn ang="0">
                <a:pos x="connsiteX1" y="connsiteY1"/>
              </a:cxn>
              <a:cxn ang="0">
                <a:pos x="connsiteX2" y="connsiteY2"/>
              </a:cxn>
              <a:cxn ang="0">
                <a:pos x="connsiteX3" y="connsiteY3"/>
              </a:cxn>
            </a:cxnLst>
            <a:rect l="l" t="t" r="r" b="b"/>
            <a:pathLst>
              <a:path w="1091957" h="210627">
                <a:moveTo>
                  <a:pt x="0" y="210100"/>
                </a:moveTo>
                <a:cubicBezTo>
                  <a:pt x="234498" y="207908"/>
                  <a:pt x="497926" y="220638"/>
                  <a:pt x="679919" y="185621"/>
                </a:cubicBezTo>
                <a:cubicBezTo>
                  <a:pt x="861912" y="150604"/>
                  <a:pt x="1023284" y="30937"/>
                  <a:pt x="1091957" y="0"/>
                </a:cubicBezTo>
                <a:lnTo>
                  <a:pt x="1091957" y="0"/>
                </a:lnTo>
              </a:path>
            </a:pathLst>
          </a:custGeom>
          <a:noFill/>
          <a:ln w="3175" cap="flat" cmpd="sng" algn="ctr">
            <a:solidFill>
              <a:srgbClr val="003478"/>
            </a:solidFill>
            <a:prstDash val="lgDashDot"/>
            <a:round/>
            <a:headEnd type="none" w="med" len="med"/>
            <a:tailEnd type="none" w="med" len="med"/>
          </a:ln>
          <a:effectLst/>
        </p:spPr>
        <p:txBody>
          <a:bodyPr rtlCol="0" anchor="ctr"/>
          <a:lstStyle/>
          <a:p>
            <a:pPr algn="ctr"/>
            <a:endParaRPr lang="en-US"/>
          </a:p>
        </p:txBody>
      </p:sp>
      <p:grpSp>
        <p:nvGrpSpPr>
          <p:cNvPr id="16" name="Groupe 28">
            <a:extLst>
              <a:ext uri="{FF2B5EF4-FFF2-40B4-BE49-F238E27FC236}">
                <a16:creationId xmlns:a16="http://schemas.microsoft.com/office/drawing/2014/main" id="{AAC78A50-DF1E-6B1F-E52F-C151EB59AFB8}"/>
              </a:ext>
            </a:extLst>
          </p:cNvPr>
          <p:cNvGrpSpPr/>
          <p:nvPr/>
        </p:nvGrpSpPr>
        <p:grpSpPr>
          <a:xfrm flipH="1">
            <a:off x="4395469" y="7247957"/>
            <a:ext cx="4025535" cy="0"/>
            <a:chOff x="5421175" y="1302902"/>
            <a:chExt cx="1440000" cy="0"/>
          </a:xfrm>
        </p:grpSpPr>
        <p:cxnSp>
          <p:nvCxnSpPr>
            <p:cNvPr id="17" name="Connecteur droit 34">
              <a:extLst>
                <a:ext uri="{FF2B5EF4-FFF2-40B4-BE49-F238E27FC236}">
                  <a16:creationId xmlns:a16="http://schemas.microsoft.com/office/drawing/2014/main" id="{E6BF41C2-7580-C8C2-F250-AFD346D43014}"/>
                </a:ext>
              </a:extLst>
            </p:cNvPr>
            <p:cNvCxnSpPr/>
            <p:nvPr/>
          </p:nvCxnSpPr>
          <p:spPr bwMode="auto">
            <a:xfrm>
              <a:off x="5421175" y="1302902"/>
              <a:ext cx="720000" cy="0"/>
            </a:xfrm>
            <a:prstGeom prst="line">
              <a:avLst/>
            </a:prstGeom>
            <a:solidFill>
              <a:schemeClr val="accent1"/>
            </a:solidFill>
            <a:ln w="3175" cap="flat" cmpd="sng" algn="ctr">
              <a:solidFill>
                <a:srgbClr val="003478"/>
              </a:solidFill>
              <a:prstDash val="lgDashDotDot"/>
              <a:round/>
              <a:headEnd type="none" w="med" len="med"/>
              <a:tailEnd type="triangle" w="med" len="med"/>
            </a:ln>
            <a:effectLst/>
          </p:spPr>
        </p:cxnSp>
        <p:cxnSp>
          <p:nvCxnSpPr>
            <p:cNvPr id="18" name="Connecteur droit 35">
              <a:extLst>
                <a:ext uri="{FF2B5EF4-FFF2-40B4-BE49-F238E27FC236}">
                  <a16:creationId xmlns:a16="http://schemas.microsoft.com/office/drawing/2014/main" id="{95C68D04-0A36-9ADD-69C0-079DF42830C3}"/>
                </a:ext>
              </a:extLst>
            </p:cNvPr>
            <p:cNvCxnSpPr/>
            <p:nvPr/>
          </p:nvCxnSpPr>
          <p:spPr bwMode="auto">
            <a:xfrm>
              <a:off x="6141175" y="1302902"/>
              <a:ext cx="720000" cy="0"/>
            </a:xfrm>
            <a:prstGeom prst="line">
              <a:avLst/>
            </a:prstGeom>
            <a:solidFill>
              <a:schemeClr val="accent1"/>
            </a:solidFill>
            <a:ln w="3175" cap="flat" cmpd="sng" algn="ctr">
              <a:solidFill>
                <a:srgbClr val="003478"/>
              </a:solidFill>
              <a:prstDash val="lgDashDotDot"/>
              <a:round/>
              <a:headEnd type="none" w="med" len="med"/>
              <a:tailEnd type="none" w="med" len="med"/>
            </a:ln>
            <a:effectLst/>
          </p:spPr>
        </p:cxnSp>
      </p:grpSp>
      <p:grpSp>
        <p:nvGrpSpPr>
          <p:cNvPr id="19" name="Groupe 37">
            <a:extLst>
              <a:ext uri="{FF2B5EF4-FFF2-40B4-BE49-F238E27FC236}">
                <a16:creationId xmlns:a16="http://schemas.microsoft.com/office/drawing/2014/main" id="{5B07F9CE-D730-063E-3856-76493E5CD3BE}"/>
              </a:ext>
            </a:extLst>
          </p:cNvPr>
          <p:cNvGrpSpPr/>
          <p:nvPr/>
        </p:nvGrpSpPr>
        <p:grpSpPr>
          <a:xfrm flipH="1">
            <a:off x="4395469" y="7555604"/>
            <a:ext cx="4025535" cy="1272"/>
            <a:chOff x="5421175" y="1302474"/>
            <a:chExt cx="1440000" cy="428"/>
          </a:xfrm>
        </p:grpSpPr>
        <p:cxnSp>
          <p:nvCxnSpPr>
            <p:cNvPr id="20" name="Connecteur droit 38">
              <a:extLst>
                <a:ext uri="{FF2B5EF4-FFF2-40B4-BE49-F238E27FC236}">
                  <a16:creationId xmlns:a16="http://schemas.microsoft.com/office/drawing/2014/main" id="{2AAF663F-7680-8BB7-22A6-49E451BAFD6E}"/>
                </a:ext>
              </a:extLst>
            </p:cNvPr>
            <p:cNvCxnSpPr/>
            <p:nvPr/>
          </p:nvCxnSpPr>
          <p:spPr bwMode="auto">
            <a:xfrm flipV="1">
              <a:off x="5421175" y="1302474"/>
              <a:ext cx="585775" cy="428"/>
            </a:xfrm>
            <a:prstGeom prst="line">
              <a:avLst/>
            </a:prstGeom>
            <a:solidFill>
              <a:schemeClr val="accent1"/>
            </a:solidFill>
            <a:ln w="3175" cap="flat" cmpd="sng" algn="ctr">
              <a:solidFill>
                <a:srgbClr val="FF0000"/>
              </a:solidFill>
              <a:prstDash val="lgDashDotDot"/>
              <a:round/>
              <a:headEnd type="none" w="med" len="med"/>
              <a:tailEnd type="triangle" w="med" len="med"/>
            </a:ln>
            <a:effectLst/>
          </p:spPr>
        </p:cxnSp>
        <p:cxnSp>
          <p:nvCxnSpPr>
            <p:cNvPr id="21" name="Connecteur droit 39">
              <a:extLst>
                <a:ext uri="{FF2B5EF4-FFF2-40B4-BE49-F238E27FC236}">
                  <a16:creationId xmlns:a16="http://schemas.microsoft.com/office/drawing/2014/main" id="{44A428F0-B323-3657-1EC1-C39ED7EF5363}"/>
                </a:ext>
              </a:extLst>
            </p:cNvPr>
            <p:cNvCxnSpPr/>
            <p:nvPr/>
          </p:nvCxnSpPr>
          <p:spPr bwMode="auto">
            <a:xfrm>
              <a:off x="6006950" y="1302474"/>
              <a:ext cx="854225" cy="428"/>
            </a:xfrm>
            <a:prstGeom prst="line">
              <a:avLst/>
            </a:prstGeom>
            <a:solidFill>
              <a:schemeClr val="accent1"/>
            </a:solidFill>
            <a:ln w="3175" cap="flat" cmpd="sng" algn="ctr">
              <a:solidFill>
                <a:srgbClr val="FF0000"/>
              </a:solidFill>
              <a:prstDash val="lgDashDotDot"/>
              <a:round/>
              <a:headEnd type="none" w="med" len="med"/>
              <a:tailEnd type="none" w="med" len="med"/>
            </a:ln>
            <a:effectLst/>
          </p:spPr>
        </p:cxnSp>
      </p:grpSp>
      <p:sp>
        <p:nvSpPr>
          <p:cNvPr id="22" name="ZoneTexte 40">
            <a:extLst>
              <a:ext uri="{FF2B5EF4-FFF2-40B4-BE49-F238E27FC236}">
                <a16:creationId xmlns:a16="http://schemas.microsoft.com/office/drawing/2014/main" id="{A97AC5F6-20F6-A0FE-E58D-C6DB38C803DE}"/>
              </a:ext>
            </a:extLst>
          </p:cNvPr>
          <p:cNvSpPr txBox="1"/>
          <p:nvPr/>
        </p:nvSpPr>
        <p:spPr>
          <a:xfrm>
            <a:off x="2185977" y="6108603"/>
            <a:ext cx="2222258" cy="461701"/>
          </a:xfrm>
          <a:prstGeom prst="rect">
            <a:avLst/>
          </a:prstGeom>
          <a:noFill/>
        </p:spPr>
        <p:txBody>
          <a:bodyPr wrap="none" rtlCol="0">
            <a:spAutoFit/>
          </a:bodyPr>
          <a:lstStyle/>
          <a:p>
            <a:r>
              <a:rPr lang="en-US" sz="2400" b="1">
                <a:solidFill>
                  <a:schemeClr val="tx1"/>
                </a:solidFill>
                <a:latin typeface="Montserrat" panose="00000500000000000000" pitchFamily="50" charset="0"/>
              </a:rPr>
              <a:t>Laser source</a:t>
            </a:r>
          </a:p>
        </p:txBody>
      </p:sp>
      <p:sp>
        <p:nvSpPr>
          <p:cNvPr id="5" name="Forme libre : forme 4">
            <a:extLst>
              <a:ext uri="{FF2B5EF4-FFF2-40B4-BE49-F238E27FC236}">
                <a16:creationId xmlns:a16="http://schemas.microsoft.com/office/drawing/2014/main" id="{9BC6589C-7317-EF05-915A-47C6C5C12557}"/>
              </a:ext>
            </a:extLst>
          </p:cNvPr>
          <p:cNvSpPr/>
          <p:nvPr/>
        </p:nvSpPr>
        <p:spPr>
          <a:xfrm>
            <a:off x="16377943" y="5634691"/>
            <a:ext cx="377486" cy="2647716"/>
          </a:xfrm>
          <a:custGeom>
            <a:avLst/>
            <a:gdLst>
              <a:gd name="connsiteX0" fmla="*/ 0 w 377456"/>
              <a:gd name="connsiteY0" fmla="*/ 0 h 2647507"/>
              <a:gd name="connsiteX1" fmla="*/ 154172 w 377456"/>
              <a:gd name="connsiteY1" fmla="*/ 287079 h 2647507"/>
              <a:gd name="connsiteX2" fmla="*/ 239233 w 377456"/>
              <a:gd name="connsiteY2" fmla="*/ 520995 h 2647507"/>
              <a:gd name="connsiteX3" fmla="*/ 324293 w 377456"/>
              <a:gd name="connsiteY3" fmla="*/ 776176 h 2647507"/>
              <a:gd name="connsiteX4" fmla="*/ 366823 w 377456"/>
              <a:gd name="connsiteY4" fmla="*/ 1084521 h 2647507"/>
              <a:gd name="connsiteX5" fmla="*/ 377456 w 377456"/>
              <a:gd name="connsiteY5" fmla="*/ 1430079 h 2647507"/>
              <a:gd name="connsiteX6" fmla="*/ 350874 w 377456"/>
              <a:gd name="connsiteY6" fmla="*/ 1695893 h 2647507"/>
              <a:gd name="connsiteX7" fmla="*/ 308344 w 377456"/>
              <a:gd name="connsiteY7" fmla="*/ 1972339 h 2647507"/>
              <a:gd name="connsiteX8" fmla="*/ 207335 w 377456"/>
              <a:gd name="connsiteY8" fmla="*/ 2280683 h 2647507"/>
              <a:gd name="connsiteX9" fmla="*/ 95693 w 377456"/>
              <a:gd name="connsiteY9" fmla="*/ 2530548 h 2647507"/>
              <a:gd name="connsiteX10" fmla="*/ 31898 w 377456"/>
              <a:gd name="connsiteY10" fmla="*/ 2647507 h 264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456" h="2647507">
                <a:moveTo>
                  <a:pt x="0" y="0"/>
                </a:moveTo>
                <a:lnTo>
                  <a:pt x="154172" y="287079"/>
                </a:lnTo>
                <a:lnTo>
                  <a:pt x="239233" y="520995"/>
                </a:lnTo>
                <a:lnTo>
                  <a:pt x="324293" y="776176"/>
                </a:lnTo>
                <a:lnTo>
                  <a:pt x="366823" y="1084521"/>
                </a:lnTo>
                <a:lnTo>
                  <a:pt x="377456" y="1430079"/>
                </a:lnTo>
                <a:lnTo>
                  <a:pt x="350874" y="1695893"/>
                </a:lnTo>
                <a:lnTo>
                  <a:pt x="308344" y="1972339"/>
                </a:lnTo>
                <a:lnTo>
                  <a:pt x="207335" y="2280683"/>
                </a:lnTo>
                <a:lnTo>
                  <a:pt x="95693" y="2530548"/>
                </a:lnTo>
                <a:lnTo>
                  <a:pt x="31898" y="2647507"/>
                </a:lnTo>
              </a:path>
            </a:pathLst>
          </a:custGeom>
          <a:noFill/>
          <a:ln w="19050">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Box 139">
            <a:extLst>
              <a:ext uri="{FF2B5EF4-FFF2-40B4-BE49-F238E27FC236}">
                <a16:creationId xmlns:a16="http://schemas.microsoft.com/office/drawing/2014/main" id="{39849284-CF8F-5D53-BA30-9544663929E8}"/>
              </a:ext>
            </a:extLst>
          </p:cNvPr>
          <p:cNvSpPr txBox="1">
            <a:spLocks noChangeArrowheads="1"/>
          </p:cNvSpPr>
          <p:nvPr/>
        </p:nvSpPr>
        <p:spPr bwMode="auto">
          <a:xfrm>
            <a:off x="2203624" y="7336196"/>
            <a:ext cx="2387995" cy="609125"/>
          </a:xfrm>
          <a:prstGeom prst="rect">
            <a:avLst/>
          </a:prstGeom>
          <a:noFill/>
          <a:ln w="9525">
            <a:noFill/>
            <a:miter lim="800000"/>
            <a:headEnd/>
            <a:tailEnd/>
          </a:ln>
          <a:effectLst/>
        </p:spPr>
        <p:txBody>
          <a:bodyPr wrap="square" lIns="0" tIns="0" rIns="0" bIns="0">
            <a:spAutoFit/>
          </a:bodyPr>
          <a:lstStyle/>
          <a:p>
            <a:pPr marL="628370" indent="-628370">
              <a:defRPr/>
            </a:pPr>
            <a:r>
              <a:rPr lang="en-US" sz="3958" b="1">
                <a:effectLst>
                  <a:outerShdw blurRad="38100" dist="38100" dir="2700000" algn="tl">
                    <a:srgbClr val="C0C0C0"/>
                  </a:outerShdw>
                </a:effectLst>
                <a:latin typeface="Kabob" charset="0"/>
                <a:cs typeface="+mn-cs"/>
                <a:sym typeface="Symbol" pitchFamily="18" charset="2"/>
              </a:rPr>
              <a:t> = f(   )</a:t>
            </a:r>
            <a:endParaRPr lang="en-US" sz="3298" b="1">
              <a:solidFill>
                <a:srgbClr val="FFFF99"/>
              </a:solidFill>
              <a:effectLst>
                <a:outerShdw blurRad="38100" dist="38100" dir="2700000" algn="tl">
                  <a:srgbClr val="C0C0C0"/>
                </a:outerShdw>
              </a:effectLst>
              <a:latin typeface="Kabob" charset="0"/>
              <a:cs typeface="+mn-cs"/>
            </a:endParaRPr>
          </a:p>
        </p:txBody>
      </p:sp>
      <p:pic>
        <p:nvPicPr>
          <p:cNvPr id="25" name="Picture 2" descr="Résultat d’images pour omega">
            <a:extLst>
              <a:ext uri="{FF2B5EF4-FFF2-40B4-BE49-F238E27FC236}">
                <a16:creationId xmlns:a16="http://schemas.microsoft.com/office/drawing/2014/main" id="{C2D40F1F-DCA0-D3F2-ABEB-A0669FCE5B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9690" y="7472582"/>
            <a:ext cx="375656" cy="377553"/>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40">
            <a:extLst>
              <a:ext uri="{FF2B5EF4-FFF2-40B4-BE49-F238E27FC236}">
                <a16:creationId xmlns:a16="http://schemas.microsoft.com/office/drawing/2014/main" id="{0A82A825-2BDA-AFB4-5271-26C280287292}"/>
              </a:ext>
            </a:extLst>
          </p:cNvPr>
          <p:cNvSpPr txBox="1"/>
          <p:nvPr/>
        </p:nvSpPr>
        <p:spPr>
          <a:xfrm>
            <a:off x="2405665" y="6950178"/>
            <a:ext cx="1613069" cy="461701"/>
          </a:xfrm>
          <a:prstGeom prst="rect">
            <a:avLst/>
          </a:prstGeom>
          <a:noFill/>
        </p:spPr>
        <p:txBody>
          <a:bodyPr wrap="none" rtlCol="0">
            <a:spAutoFit/>
          </a:bodyPr>
          <a:lstStyle/>
          <a:p>
            <a:r>
              <a:rPr lang="en-US" sz="2400" b="1">
                <a:solidFill>
                  <a:schemeClr val="tx1"/>
                </a:solidFill>
                <a:latin typeface="Montserrat" panose="00000500000000000000" pitchFamily="50" charset="0"/>
              </a:rPr>
              <a:t>Detector</a:t>
            </a:r>
          </a:p>
        </p:txBody>
      </p:sp>
      <p:sp>
        <p:nvSpPr>
          <p:cNvPr id="3" name="Title 2">
            <a:extLst>
              <a:ext uri="{FF2B5EF4-FFF2-40B4-BE49-F238E27FC236}">
                <a16:creationId xmlns:a16="http://schemas.microsoft.com/office/drawing/2014/main" id="{3E341758-2D6D-0368-14CB-53CA9A626FF0}"/>
              </a:ext>
            </a:extLst>
          </p:cNvPr>
          <p:cNvSpPr>
            <a:spLocks noGrp="1"/>
          </p:cNvSpPr>
          <p:nvPr>
            <p:ph type="title"/>
          </p:nvPr>
        </p:nvSpPr>
        <p:spPr/>
        <p:txBody>
          <a:bodyPr>
            <a:normAutofit fontScale="90000"/>
          </a:bodyPr>
          <a:lstStyle/>
          <a:p>
            <a:r>
              <a:rPr lang="fr-FR" spc="-66">
                <a:solidFill>
                  <a:srgbClr val="1D1D1B"/>
                </a:solidFill>
                <a:latin typeface="Montserrat" panose="00000500000000000000" pitchFamily="50" charset="0"/>
              </a:rPr>
              <a:t>Sagnac </a:t>
            </a:r>
            <a:r>
              <a:rPr lang="en-GB" spc="-66">
                <a:solidFill>
                  <a:srgbClr val="1D1D1B"/>
                </a:solidFill>
                <a:latin typeface="Montserrat" panose="00000500000000000000" pitchFamily="50" charset="0"/>
              </a:rPr>
              <a:t>effect</a:t>
            </a:r>
            <a:endParaRPr lang="en-GB"/>
          </a:p>
        </p:txBody>
      </p:sp>
      <p:sp>
        <p:nvSpPr>
          <p:cNvPr id="28" name="Slide Number Placeholder 2">
            <a:extLst>
              <a:ext uri="{FF2B5EF4-FFF2-40B4-BE49-F238E27FC236}">
                <a16:creationId xmlns:a16="http://schemas.microsoft.com/office/drawing/2014/main" id="{DB0E25E1-6DF4-4D7B-C754-1CA81EAE2A85}"/>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21</a:t>
            </a:fld>
            <a:endParaRPr lang="fr-FR" spc="10"/>
          </a:p>
        </p:txBody>
      </p:sp>
      <p:sp>
        <p:nvSpPr>
          <p:cNvPr id="27" name="Text Placeholder 26">
            <a:extLst>
              <a:ext uri="{FF2B5EF4-FFF2-40B4-BE49-F238E27FC236}">
                <a16:creationId xmlns:a16="http://schemas.microsoft.com/office/drawing/2014/main" id="{DB3F1616-77F1-073B-C84E-006452AE5475}"/>
              </a:ext>
            </a:extLst>
          </p:cNvPr>
          <p:cNvSpPr>
            <a:spLocks noGrp="1"/>
          </p:cNvSpPr>
          <p:nvPr>
            <p:ph type="body" sz="quarter" idx="13"/>
          </p:nvPr>
        </p:nvSpPr>
        <p:spPr>
          <a:xfrm>
            <a:off x="1245289" y="2456136"/>
            <a:ext cx="18134771" cy="4383479"/>
          </a:xfrm>
        </p:spPr>
        <p:txBody>
          <a:bodyPr/>
          <a:lstStyle/>
          <a:p>
            <a:r>
              <a:rPr lang="en-US" dirty="0"/>
              <a:t>FOG (Fiber Optic Gyroscope) is used to measure a rotation</a:t>
            </a:r>
          </a:p>
          <a:p>
            <a:endParaRPr lang="en-US" dirty="0"/>
          </a:p>
          <a:p>
            <a:r>
              <a:rPr lang="en-US" dirty="0"/>
              <a:t>FOG are using Sagnac effect</a:t>
            </a:r>
          </a:p>
          <a:p>
            <a:endParaRPr lang="en-US" dirty="0"/>
          </a:p>
        </p:txBody>
      </p:sp>
      <p:sp>
        <p:nvSpPr>
          <p:cNvPr id="2" name="Text Placeholder 26">
            <a:extLst>
              <a:ext uri="{FF2B5EF4-FFF2-40B4-BE49-F238E27FC236}">
                <a16:creationId xmlns:a16="http://schemas.microsoft.com/office/drawing/2014/main" id="{361F53D2-3137-E930-3824-11F4D42C44B4}"/>
              </a:ext>
            </a:extLst>
          </p:cNvPr>
          <p:cNvSpPr txBox="1">
            <a:spLocks/>
          </p:cNvSpPr>
          <p:nvPr/>
        </p:nvSpPr>
        <p:spPr>
          <a:xfrm>
            <a:off x="16960593" y="6611624"/>
            <a:ext cx="849010" cy="677108"/>
          </a:xfrm>
          <a:prstGeom prst="rect">
            <a:avLst/>
          </a:prstGeom>
        </p:spPr>
        <p:txBody>
          <a:bodyPr wrap="square" lIns="0" tIns="0" rIns="0" bIns="0" anchor="ctr" anchorCtr="0">
            <a:spAutoFit/>
          </a:bodyPr>
          <a:lstStyle>
            <a:lvl1pPr marL="342934" indent="-342934">
              <a:spcBef>
                <a:spcPts val="1200"/>
              </a:spcBef>
              <a:buFontTx/>
              <a:buBlip>
                <a:blip r:embed="rId3"/>
              </a:buBlip>
              <a:defRPr sz="2600" b="1" i="0">
                <a:solidFill>
                  <a:schemeClr val="tx1"/>
                </a:solidFill>
                <a:latin typeface="Gilroy Bold" pitchFamily="2" charset="77"/>
                <a:ea typeface="+mn-ea"/>
                <a:cs typeface="Montserrat"/>
              </a:defRPr>
            </a:lvl1pPr>
            <a:lvl2pPr marL="743024" indent="-285779">
              <a:spcBef>
                <a:spcPts val="600"/>
              </a:spcBef>
              <a:buFont typeface="Arial" panose="020B0604020202020204" pitchFamily="34" charset="0"/>
              <a:buChar char="•"/>
              <a:defRPr sz="2400" b="0" i="0">
                <a:latin typeface="Gilroy" pitchFamily="2" charset="77"/>
                <a:ea typeface="+mn-ea"/>
                <a:cs typeface="+mn-cs"/>
              </a:defRPr>
            </a:lvl2pPr>
            <a:lvl3pPr marL="1200270" indent="-285779">
              <a:buClr>
                <a:srgbClr val="02FFDB"/>
              </a:buClr>
              <a:buFont typeface="Arial" panose="020B0604020202020204" pitchFamily="34" charset="0"/>
              <a:buChar char="•"/>
              <a:defRPr sz="2200" b="0" i="0">
                <a:latin typeface="Gilroy" pitchFamily="2" charset="77"/>
                <a:ea typeface="+mn-ea"/>
                <a:cs typeface="+mn-cs"/>
              </a:defRPr>
            </a:lvl3pPr>
            <a:lvl4pPr marL="1371737">
              <a:defRPr>
                <a:latin typeface="+mn-lt"/>
                <a:ea typeface="+mn-ea"/>
                <a:cs typeface="+mn-cs"/>
              </a:defRPr>
            </a:lvl4pPr>
            <a:lvl5pPr marL="1828983">
              <a:defRPr>
                <a:latin typeface="+mn-lt"/>
                <a:ea typeface="+mn-ea"/>
                <a:cs typeface="+mn-cs"/>
              </a:defRPr>
            </a:lvl5pPr>
            <a:lvl6pPr marL="2286229">
              <a:defRPr>
                <a:latin typeface="+mn-lt"/>
                <a:ea typeface="+mn-ea"/>
                <a:cs typeface="+mn-cs"/>
              </a:defRPr>
            </a:lvl6pPr>
            <a:lvl7pPr marL="2743474">
              <a:defRPr>
                <a:latin typeface="+mn-lt"/>
                <a:ea typeface="+mn-ea"/>
                <a:cs typeface="+mn-cs"/>
              </a:defRPr>
            </a:lvl7pPr>
            <a:lvl8pPr marL="3200720">
              <a:defRPr>
                <a:latin typeface="+mn-lt"/>
                <a:ea typeface="+mn-ea"/>
                <a:cs typeface="+mn-cs"/>
              </a:defRPr>
            </a:lvl8pPr>
            <a:lvl9pPr marL="3657966">
              <a:defRPr>
                <a:latin typeface="+mn-lt"/>
                <a:ea typeface="+mn-ea"/>
                <a:cs typeface="+mn-cs"/>
              </a:defRPr>
            </a:lvl9pPr>
          </a:lstStyle>
          <a:p>
            <a:pPr marL="0" indent="0">
              <a:buNone/>
            </a:pPr>
            <a:r>
              <a:rPr lang="el-GR" sz="4400" b="0" dirty="0">
                <a:latin typeface="Arial" panose="020B0604020202020204" pitchFamily="34" charset="0"/>
                <a:cs typeface="Arial" panose="020B0604020202020204" pitchFamily="34" charset="0"/>
              </a:rPr>
              <a:t>Ω</a:t>
            </a:r>
            <a:endParaRPr lang="en-US" sz="4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192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Freeform 10">
            <a:extLst>
              <a:ext uri="{FF2B5EF4-FFF2-40B4-BE49-F238E27FC236}">
                <a16:creationId xmlns:a16="http://schemas.microsoft.com/office/drawing/2014/main" id="{026C3B3E-5195-AEE2-84C5-0C2D45875052}"/>
              </a:ext>
            </a:extLst>
          </p:cNvPr>
          <p:cNvSpPr>
            <a:spLocks/>
          </p:cNvSpPr>
          <p:nvPr/>
        </p:nvSpPr>
        <p:spPr bwMode="auto">
          <a:xfrm>
            <a:off x="5401194" y="2098084"/>
            <a:ext cx="13114501" cy="7611300"/>
          </a:xfrm>
          <a:custGeom>
            <a:avLst/>
            <a:gdLst>
              <a:gd name="T0" fmla="*/ 2147483647 w 4249"/>
              <a:gd name="T1" fmla="*/ 2147483647 h 2622"/>
              <a:gd name="T2" fmla="*/ 2147483647 w 4249"/>
              <a:gd name="T3" fmla="*/ 2147483647 h 2622"/>
              <a:gd name="T4" fmla="*/ 2147483647 w 4249"/>
              <a:gd name="T5" fmla="*/ 2147483647 h 2622"/>
              <a:gd name="T6" fmla="*/ 2147483647 w 4249"/>
              <a:gd name="T7" fmla="*/ 2147483647 h 2622"/>
              <a:gd name="T8" fmla="*/ 0 w 4249"/>
              <a:gd name="T9" fmla="*/ 2147483647 h 2622"/>
              <a:gd name="T10" fmla="*/ 0 w 4249"/>
              <a:gd name="T11" fmla="*/ 0 h 2622"/>
              <a:gd name="T12" fmla="*/ 2147483647 w 4249"/>
              <a:gd name="T13" fmla="*/ 0 h 2622"/>
              <a:gd name="T14" fmla="*/ 2147483647 w 4249"/>
              <a:gd name="T15" fmla="*/ 2147483647 h 2622"/>
              <a:gd name="T16" fmla="*/ 0 60000 65536"/>
              <a:gd name="T17" fmla="*/ 0 60000 65536"/>
              <a:gd name="T18" fmla="*/ 0 60000 65536"/>
              <a:gd name="T19" fmla="*/ 0 60000 65536"/>
              <a:gd name="T20" fmla="*/ 0 60000 65536"/>
              <a:gd name="T21" fmla="*/ 0 60000 65536"/>
              <a:gd name="T22" fmla="*/ 0 60000 65536"/>
              <a:gd name="T23" fmla="*/ 0 60000 65536"/>
              <a:gd name="T24" fmla="*/ 0 w 4249"/>
              <a:gd name="T25" fmla="*/ 0 h 2622"/>
              <a:gd name="T26" fmla="*/ 4249 w 4249"/>
              <a:gd name="T27" fmla="*/ 2622 h 2622"/>
              <a:gd name="connsiteX0" fmla="*/ 5740 w 10000"/>
              <a:gd name="connsiteY0" fmla="*/ 0 h 10000"/>
              <a:gd name="connsiteX1" fmla="*/ 5740 w 10000"/>
              <a:gd name="connsiteY1" fmla="*/ 3429 h 10000"/>
              <a:gd name="connsiteX2" fmla="*/ 10000 w 10000"/>
              <a:gd name="connsiteY2" fmla="*/ 3429 h 10000"/>
              <a:gd name="connsiteX3" fmla="*/ 10000 w 10000"/>
              <a:gd name="connsiteY3" fmla="*/ 10000 h 10000"/>
              <a:gd name="connsiteX4" fmla="*/ 0 w 10000"/>
              <a:gd name="connsiteY4" fmla="*/ 10000 h 10000"/>
              <a:gd name="connsiteX5" fmla="*/ 0 w 10000"/>
              <a:gd name="connsiteY5" fmla="*/ 0 h 10000"/>
              <a:gd name="connsiteX6" fmla="*/ 5740 w 10000"/>
              <a:gd name="connsiteY6" fmla="*/ 0 h 10000"/>
              <a:gd name="connsiteX0" fmla="*/ 5729 w 10000"/>
              <a:gd name="connsiteY0" fmla="*/ 0 h 10987"/>
              <a:gd name="connsiteX1" fmla="*/ 5740 w 10000"/>
              <a:gd name="connsiteY1" fmla="*/ 4416 h 10987"/>
              <a:gd name="connsiteX2" fmla="*/ 10000 w 10000"/>
              <a:gd name="connsiteY2" fmla="*/ 4416 h 10987"/>
              <a:gd name="connsiteX3" fmla="*/ 10000 w 10000"/>
              <a:gd name="connsiteY3" fmla="*/ 10987 h 10987"/>
              <a:gd name="connsiteX4" fmla="*/ 0 w 10000"/>
              <a:gd name="connsiteY4" fmla="*/ 10987 h 10987"/>
              <a:gd name="connsiteX5" fmla="*/ 0 w 10000"/>
              <a:gd name="connsiteY5" fmla="*/ 987 h 10987"/>
              <a:gd name="connsiteX6" fmla="*/ 5729 w 10000"/>
              <a:gd name="connsiteY6" fmla="*/ 0 h 10987"/>
              <a:gd name="connsiteX0" fmla="*/ 5729 w 10000"/>
              <a:gd name="connsiteY0" fmla="*/ 0 h 10987"/>
              <a:gd name="connsiteX1" fmla="*/ 5740 w 10000"/>
              <a:gd name="connsiteY1" fmla="*/ 4416 h 10987"/>
              <a:gd name="connsiteX2" fmla="*/ 10000 w 10000"/>
              <a:gd name="connsiteY2" fmla="*/ 4416 h 10987"/>
              <a:gd name="connsiteX3" fmla="*/ 10000 w 10000"/>
              <a:gd name="connsiteY3" fmla="*/ 10987 h 10987"/>
              <a:gd name="connsiteX4" fmla="*/ 0 w 10000"/>
              <a:gd name="connsiteY4" fmla="*/ 10987 h 10987"/>
              <a:gd name="connsiteX5" fmla="*/ 0 w 10000"/>
              <a:gd name="connsiteY5" fmla="*/ 21 h 10987"/>
              <a:gd name="connsiteX6" fmla="*/ 5729 w 10000"/>
              <a:gd name="connsiteY6" fmla="*/ 0 h 10987"/>
              <a:gd name="connsiteX0" fmla="*/ 6803 w 10000"/>
              <a:gd name="connsiteY0" fmla="*/ 0 h 11050"/>
              <a:gd name="connsiteX1" fmla="*/ 5740 w 10000"/>
              <a:gd name="connsiteY1" fmla="*/ 4479 h 11050"/>
              <a:gd name="connsiteX2" fmla="*/ 10000 w 10000"/>
              <a:gd name="connsiteY2" fmla="*/ 4479 h 11050"/>
              <a:gd name="connsiteX3" fmla="*/ 10000 w 10000"/>
              <a:gd name="connsiteY3" fmla="*/ 11050 h 11050"/>
              <a:gd name="connsiteX4" fmla="*/ 0 w 10000"/>
              <a:gd name="connsiteY4" fmla="*/ 11050 h 11050"/>
              <a:gd name="connsiteX5" fmla="*/ 0 w 10000"/>
              <a:gd name="connsiteY5" fmla="*/ 84 h 11050"/>
              <a:gd name="connsiteX6" fmla="*/ 6803 w 10000"/>
              <a:gd name="connsiteY6" fmla="*/ 0 h 11050"/>
              <a:gd name="connsiteX0" fmla="*/ 6803 w 10000"/>
              <a:gd name="connsiteY0" fmla="*/ 0 h 11050"/>
              <a:gd name="connsiteX1" fmla="*/ 6758 w 10000"/>
              <a:gd name="connsiteY1" fmla="*/ 4458 h 11050"/>
              <a:gd name="connsiteX2" fmla="*/ 10000 w 10000"/>
              <a:gd name="connsiteY2" fmla="*/ 4479 h 11050"/>
              <a:gd name="connsiteX3" fmla="*/ 10000 w 10000"/>
              <a:gd name="connsiteY3" fmla="*/ 11050 h 11050"/>
              <a:gd name="connsiteX4" fmla="*/ 0 w 10000"/>
              <a:gd name="connsiteY4" fmla="*/ 11050 h 11050"/>
              <a:gd name="connsiteX5" fmla="*/ 0 w 10000"/>
              <a:gd name="connsiteY5" fmla="*/ 84 h 11050"/>
              <a:gd name="connsiteX6" fmla="*/ 6803 w 10000"/>
              <a:gd name="connsiteY6" fmla="*/ 0 h 11050"/>
              <a:gd name="connsiteX0" fmla="*/ 6770 w 10000"/>
              <a:gd name="connsiteY0" fmla="*/ 0 h 11050"/>
              <a:gd name="connsiteX1" fmla="*/ 6758 w 10000"/>
              <a:gd name="connsiteY1" fmla="*/ 4458 h 11050"/>
              <a:gd name="connsiteX2" fmla="*/ 10000 w 10000"/>
              <a:gd name="connsiteY2" fmla="*/ 4479 h 11050"/>
              <a:gd name="connsiteX3" fmla="*/ 10000 w 10000"/>
              <a:gd name="connsiteY3" fmla="*/ 11050 h 11050"/>
              <a:gd name="connsiteX4" fmla="*/ 0 w 10000"/>
              <a:gd name="connsiteY4" fmla="*/ 11050 h 11050"/>
              <a:gd name="connsiteX5" fmla="*/ 0 w 10000"/>
              <a:gd name="connsiteY5" fmla="*/ 84 h 11050"/>
              <a:gd name="connsiteX6" fmla="*/ 6770 w 10000"/>
              <a:gd name="connsiteY6" fmla="*/ 0 h 11050"/>
              <a:gd name="connsiteX0" fmla="*/ 6637 w 10000"/>
              <a:gd name="connsiteY0" fmla="*/ 0 h 11008"/>
              <a:gd name="connsiteX1" fmla="*/ 6758 w 10000"/>
              <a:gd name="connsiteY1" fmla="*/ 4416 h 11008"/>
              <a:gd name="connsiteX2" fmla="*/ 10000 w 10000"/>
              <a:gd name="connsiteY2" fmla="*/ 4437 h 11008"/>
              <a:gd name="connsiteX3" fmla="*/ 10000 w 10000"/>
              <a:gd name="connsiteY3" fmla="*/ 11008 h 11008"/>
              <a:gd name="connsiteX4" fmla="*/ 0 w 10000"/>
              <a:gd name="connsiteY4" fmla="*/ 11008 h 11008"/>
              <a:gd name="connsiteX5" fmla="*/ 0 w 10000"/>
              <a:gd name="connsiteY5" fmla="*/ 42 h 11008"/>
              <a:gd name="connsiteX6" fmla="*/ 6637 w 10000"/>
              <a:gd name="connsiteY6" fmla="*/ 0 h 11008"/>
              <a:gd name="connsiteX0" fmla="*/ 6637 w 10000"/>
              <a:gd name="connsiteY0" fmla="*/ 0 h 11008"/>
              <a:gd name="connsiteX1" fmla="*/ 6581 w 10000"/>
              <a:gd name="connsiteY1" fmla="*/ 4416 h 11008"/>
              <a:gd name="connsiteX2" fmla="*/ 10000 w 10000"/>
              <a:gd name="connsiteY2" fmla="*/ 4437 h 11008"/>
              <a:gd name="connsiteX3" fmla="*/ 10000 w 10000"/>
              <a:gd name="connsiteY3" fmla="*/ 11008 h 11008"/>
              <a:gd name="connsiteX4" fmla="*/ 0 w 10000"/>
              <a:gd name="connsiteY4" fmla="*/ 11008 h 11008"/>
              <a:gd name="connsiteX5" fmla="*/ 0 w 10000"/>
              <a:gd name="connsiteY5" fmla="*/ 42 h 11008"/>
              <a:gd name="connsiteX6" fmla="*/ 6637 w 10000"/>
              <a:gd name="connsiteY6" fmla="*/ 0 h 11008"/>
              <a:gd name="connsiteX0" fmla="*/ 6637 w 10000"/>
              <a:gd name="connsiteY0" fmla="*/ 0 h 11008"/>
              <a:gd name="connsiteX1" fmla="*/ 6625 w 10000"/>
              <a:gd name="connsiteY1" fmla="*/ 4395 h 11008"/>
              <a:gd name="connsiteX2" fmla="*/ 10000 w 10000"/>
              <a:gd name="connsiteY2" fmla="*/ 4437 h 11008"/>
              <a:gd name="connsiteX3" fmla="*/ 10000 w 10000"/>
              <a:gd name="connsiteY3" fmla="*/ 11008 h 11008"/>
              <a:gd name="connsiteX4" fmla="*/ 0 w 10000"/>
              <a:gd name="connsiteY4" fmla="*/ 11008 h 11008"/>
              <a:gd name="connsiteX5" fmla="*/ 0 w 10000"/>
              <a:gd name="connsiteY5" fmla="*/ 42 h 11008"/>
              <a:gd name="connsiteX6" fmla="*/ 6637 w 10000"/>
              <a:gd name="connsiteY6" fmla="*/ 0 h 1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008">
                <a:moveTo>
                  <a:pt x="6637" y="0"/>
                </a:moveTo>
                <a:cubicBezTo>
                  <a:pt x="6641" y="1472"/>
                  <a:pt x="6621" y="2923"/>
                  <a:pt x="6625" y="4395"/>
                </a:cubicBezTo>
                <a:lnTo>
                  <a:pt x="10000" y="4437"/>
                </a:lnTo>
                <a:lnTo>
                  <a:pt x="10000" y="11008"/>
                </a:lnTo>
                <a:lnTo>
                  <a:pt x="0" y="11008"/>
                </a:lnTo>
                <a:lnTo>
                  <a:pt x="0" y="42"/>
                </a:lnTo>
                <a:lnTo>
                  <a:pt x="6637" y="0"/>
                </a:lnTo>
                <a:close/>
              </a:path>
            </a:pathLst>
          </a:custGeom>
          <a:solidFill>
            <a:srgbClr val="02FFDB"/>
          </a:solidFill>
          <a:ln w="38100">
            <a:solidFill>
              <a:schemeClr val="tx1"/>
            </a:solidFill>
            <a:prstDash val="dash"/>
            <a:round/>
            <a:headEnd/>
            <a:tailEnd/>
          </a:ln>
        </p:spPr>
        <p:txBody>
          <a:bodyPr/>
          <a:lstStyle/>
          <a:p>
            <a:endParaRPr lang="fr-FR">
              <a:latin typeface="Gilroy" panose="00000500000000000000" pitchFamily="50" charset="0"/>
            </a:endParaRPr>
          </a:p>
        </p:txBody>
      </p:sp>
      <p:sp>
        <p:nvSpPr>
          <p:cNvPr id="115" name="Rectangle 114">
            <a:extLst>
              <a:ext uri="{FF2B5EF4-FFF2-40B4-BE49-F238E27FC236}">
                <a16:creationId xmlns:a16="http://schemas.microsoft.com/office/drawing/2014/main" id="{ECDF94BD-B882-1E60-E095-40D5C4224931}"/>
              </a:ext>
            </a:extLst>
          </p:cNvPr>
          <p:cNvSpPr/>
          <p:nvPr/>
        </p:nvSpPr>
        <p:spPr>
          <a:xfrm>
            <a:off x="10031235" y="3283184"/>
            <a:ext cx="1290709" cy="108017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a:solidFill>
                  <a:schemeClr val="tx1"/>
                </a:solidFill>
              </a:rPr>
              <a:t>Optical</a:t>
            </a:r>
          </a:p>
          <a:p>
            <a:pPr algn="ctr"/>
            <a:r>
              <a:rPr lang="nl-NL" sz="1600">
                <a:solidFill>
                  <a:schemeClr val="tx1"/>
                </a:solidFill>
              </a:rPr>
              <a:t>Coupler</a:t>
            </a:r>
          </a:p>
          <a:p>
            <a:pPr algn="ctr"/>
            <a:r>
              <a:rPr lang="nl-NL" sz="1600">
                <a:solidFill>
                  <a:schemeClr val="tx1"/>
                </a:solidFill>
              </a:rPr>
              <a:t> </a:t>
            </a:r>
          </a:p>
        </p:txBody>
      </p:sp>
      <p:sp>
        <p:nvSpPr>
          <p:cNvPr id="116" name="Rectangle 115">
            <a:extLst>
              <a:ext uri="{FF2B5EF4-FFF2-40B4-BE49-F238E27FC236}">
                <a16:creationId xmlns:a16="http://schemas.microsoft.com/office/drawing/2014/main" id="{2B960D85-BF32-371C-CCDE-33668DF7A17A}"/>
              </a:ext>
            </a:extLst>
          </p:cNvPr>
          <p:cNvSpPr/>
          <p:nvPr/>
        </p:nvSpPr>
        <p:spPr>
          <a:xfrm>
            <a:off x="12435540" y="3461298"/>
            <a:ext cx="1590348" cy="9962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a:solidFill>
                  <a:schemeClr val="tx1"/>
                </a:solidFill>
              </a:rPr>
              <a:t>IOC</a:t>
            </a:r>
          </a:p>
          <a:p>
            <a:pPr algn="ctr"/>
            <a:endParaRPr lang="nl-NL" sz="1600">
              <a:solidFill>
                <a:schemeClr val="tx1"/>
              </a:solidFill>
            </a:endParaRPr>
          </a:p>
          <a:p>
            <a:pPr algn="ctr"/>
            <a:endParaRPr lang="en-GB" sz="2400">
              <a:solidFill>
                <a:schemeClr val="tx1"/>
              </a:solidFill>
            </a:endParaRPr>
          </a:p>
        </p:txBody>
      </p:sp>
      <p:sp>
        <p:nvSpPr>
          <p:cNvPr id="117" name="Rectangle 8">
            <a:extLst>
              <a:ext uri="{FF2B5EF4-FFF2-40B4-BE49-F238E27FC236}">
                <a16:creationId xmlns:a16="http://schemas.microsoft.com/office/drawing/2014/main" id="{3BD15C31-AC91-C196-CDF6-AA702195D7EE}"/>
              </a:ext>
            </a:extLst>
          </p:cNvPr>
          <p:cNvSpPr>
            <a:spLocks noChangeArrowheads="1"/>
          </p:cNvSpPr>
          <p:nvPr/>
        </p:nvSpPr>
        <p:spPr bwMode="auto">
          <a:xfrm>
            <a:off x="14293640" y="2090856"/>
            <a:ext cx="4164341" cy="2909387"/>
          </a:xfrm>
          <a:prstGeom prst="rect">
            <a:avLst/>
          </a:prstGeom>
          <a:solidFill>
            <a:srgbClr val="00B0F0"/>
          </a:solidFill>
          <a:ln w="38100">
            <a:solidFill>
              <a:schemeClr val="tx1"/>
            </a:solidFill>
            <a:prstDash val="dash"/>
            <a:miter lim="800000"/>
            <a:headEnd/>
            <a:tailEnd/>
          </a:ln>
        </p:spPr>
        <p:txBody>
          <a:bodyPr/>
          <a:lstStyle/>
          <a:p>
            <a:endParaRPr lang="en-US">
              <a:latin typeface="Gilroy" panose="00000500000000000000" pitchFamily="50" charset="0"/>
            </a:endParaRPr>
          </a:p>
        </p:txBody>
      </p:sp>
      <p:sp>
        <p:nvSpPr>
          <p:cNvPr id="118" name="Text Box 18">
            <a:extLst>
              <a:ext uri="{FF2B5EF4-FFF2-40B4-BE49-F238E27FC236}">
                <a16:creationId xmlns:a16="http://schemas.microsoft.com/office/drawing/2014/main" id="{E5482CD0-CE7E-533B-5C36-842A081B159F}"/>
              </a:ext>
            </a:extLst>
          </p:cNvPr>
          <p:cNvSpPr txBox="1">
            <a:spLocks noChangeArrowheads="1"/>
          </p:cNvSpPr>
          <p:nvPr/>
        </p:nvSpPr>
        <p:spPr bwMode="auto">
          <a:xfrm>
            <a:off x="5401194" y="2319674"/>
            <a:ext cx="86003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pPr algn="ctr"/>
            <a:r>
              <a:rPr lang="fr-FR" altLang="nl-NL" sz="2400" b="1">
                <a:solidFill>
                  <a:schemeClr val="tx1"/>
                </a:solidFill>
                <a:latin typeface="Gilroy" panose="00000500000000000000" pitchFamily="50" charset="0"/>
              </a:rPr>
              <a:t>Integrated Optical Circuit Polariser + </a:t>
            </a:r>
            <a:r>
              <a:rPr lang="en-NL" altLang="nl-NL" sz="2400" b="1">
                <a:solidFill>
                  <a:schemeClr val="tx1"/>
                </a:solidFill>
                <a:latin typeface="Gilroy" panose="00000500000000000000" pitchFamily="50" charset="0"/>
              </a:rPr>
              <a:t>Divider</a:t>
            </a:r>
            <a:r>
              <a:rPr lang="fr-FR" altLang="nl-NL" sz="2400" b="1">
                <a:solidFill>
                  <a:schemeClr val="tx1"/>
                </a:solidFill>
                <a:latin typeface="Gilroy" panose="00000500000000000000" pitchFamily="50" charset="0"/>
              </a:rPr>
              <a:t> + </a:t>
            </a:r>
            <a:r>
              <a:rPr lang="en-NL" altLang="nl-NL" sz="2400" b="1">
                <a:solidFill>
                  <a:schemeClr val="tx1"/>
                </a:solidFill>
                <a:latin typeface="Gilroy" panose="00000500000000000000" pitchFamily="50" charset="0"/>
              </a:rPr>
              <a:t>Modulator</a:t>
            </a:r>
          </a:p>
        </p:txBody>
      </p:sp>
      <p:sp>
        <p:nvSpPr>
          <p:cNvPr id="119" name="Text Box 20">
            <a:extLst>
              <a:ext uri="{FF2B5EF4-FFF2-40B4-BE49-F238E27FC236}">
                <a16:creationId xmlns:a16="http://schemas.microsoft.com/office/drawing/2014/main" id="{E6F523FB-CDB7-ABED-E3ED-CCC45D54AC99}"/>
              </a:ext>
            </a:extLst>
          </p:cNvPr>
          <p:cNvSpPr txBox="1">
            <a:spLocks noChangeArrowheads="1"/>
          </p:cNvSpPr>
          <p:nvPr/>
        </p:nvSpPr>
        <p:spPr bwMode="auto">
          <a:xfrm>
            <a:off x="14293640" y="2268145"/>
            <a:ext cx="4164341" cy="46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pPr algn="ctr"/>
            <a:r>
              <a:rPr lang="fr-FR" altLang="nl-NL" sz="2400" b="1">
                <a:solidFill>
                  <a:schemeClr val="tx1"/>
                </a:solidFill>
                <a:latin typeface="Gilroy" panose="00000500000000000000" pitchFamily="50" charset="0"/>
              </a:rPr>
              <a:t>Spool of </a:t>
            </a:r>
            <a:r>
              <a:rPr lang="en-NL" altLang="nl-NL" sz="2400" b="1">
                <a:solidFill>
                  <a:schemeClr val="tx1"/>
                </a:solidFill>
                <a:latin typeface="Gilroy" panose="00000500000000000000" pitchFamily="50" charset="0"/>
              </a:rPr>
              <a:t>optical</a:t>
            </a:r>
            <a:r>
              <a:rPr lang="fr-FR" altLang="nl-NL" sz="2400" b="1">
                <a:solidFill>
                  <a:schemeClr val="tx1"/>
                </a:solidFill>
                <a:latin typeface="Gilroy" panose="00000500000000000000" pitchFamily="50" charset="0"/>
              </a:rPr>
              <a:t> fibre</a:t>
            </a:r>
          </a:p>
        </p:txBody>
      </p:sp>
      <p:sp>
        <p:nvSpPr>
          <p:cNvPr id="120" name="Rectangle 119">
            <a:extLst>
              <a:ext uri="{FF2B5EF4-FFF2-40B4-BE49-F238E27FC236}">
                <a16:creationId xmlns:a16="http://schemas.microsoft.com/office/drawing/2014/main" id="{8AD69FC0-BF9F-C87A-DF96-84572109F2EA}"/>
              </a:ext>
            </a:extLst>
          </p:cNvPr>
          <p:cNvSpPr/>
          <p:nvPr/>
        </p:nvSpPr>
        <p:spPr>
          <a:xfrm>
            <a:off x="9680717" y="6419477"/>
            <a:ext cx="2405372" cy="3015853"/>
          </a:xfrm>
          <a:prstGeom prst="rect">
            <a:avLst/>
          </a:prstGeom>
          <a:solidFill>
            <a:schemeClr val="bg2"/>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b="1">
              <a:solidFill>
                <a:srgbClr val="000000"/>
              </a:solidFill>
              <a:latin typeface="Gilroy" panose="00000500000000000000" pitchFamily="50" charset="0"/>
            </a:endParaRPr>
          </a:p>
          <a:p>
            <a:pPr algn="ctr"/>
            <a:endParaRPr lang="fr-FR" b="1">
              <a:solidFill>
                <a:srgbClr val="000000"/>
              </a:solidFill>
              <a:latin typeface="Gilroy" panose="00000500000000000000" pitchFamily="50" charset="0"/>
            </a:endParaRPr>
          </a:p>
          <a:p>
            <a:pPr algn="ctr"/>
            <a:endParaRPr lang="fr-FR" sz="1800" b="1">
              <a:solidFill>
                <a:srgbClr val="000000"/>
              </a:solidFill>
              <a:latin typeface="Gilroy" panose="00000500000000000000" pitchFamily="50" charset="0"/>
            </a:endParaRPr>
          </a:p>
          <a:p>
            <a:pPr algn="ctr"/>
            <a:endParaRPr lang="fr-FR" sz="1800" b="1">
              <a:solidFill>
                <a:srgbClr val="000000"/>
              </a:solidFill>
              <a:latin typeface="Gilroy" panose="00000500000000000000" pitchFamily="50" charset="0"/>
            </a:endParaRPr>
          </a:p>
          <a:p>
            <a:pPr algn="ctr"/>
            <a:endParaRPr lang="fr-FR" b="1">
              <a:solidFill>
                <a:srgbClr val="000000"/>
              </a:solidFill>
              <a:latin typeface="Gilroy" panose="00000500000000000000" pitchFamily="50" charset="0"/>
            </a:endParaRPr>
          </a:p>
          <a:p>
            <a:pPr algn="ctr"/>
            <a:endParaRPr lang="fr-FR" sz="1800" b="1">
              <a:solidFill>
                <a:srgbClr val="000000"/>
              </a:solidFill>
              <a:latin typeface="Gilroy" panose="00000500000000000000" pitchFamily="50" charset="0"/>
            </a:endParaRPr>
          </a:p>
          <a:p>
            <a:pPr algn="ctr"/>
            <a:endParaRPr lang="fr-FR" b="1">
              <a:solidFill>
                <a:srgbClr val="000000"/>
              </a:solidFill>
              <a:latin typeface="Gilroy" panose="00000500000000000000" pitchFamily="50" charset="0"/>
            </a:endParaRPr>
          </a:p>
          <a:p>
            <a:pPr algn="ctr"/>
            <a:r>
              <a:rPr lang="fr-FR" sz="1800" b="1">
                <a:solidFill>
                  <a:srgbClr val="000000"/>
                </a:solidFill>
                <a:latin typeface="Gilroy" panose="00000500000000000000" pitchFamily="50" charset="0"/>
              </a:rPr>
              <a:t>Digital Signal</a:t>
            </a:r>
          </a:p>
          <a:p>
            <a:pPr algn="ctr"/>
            <a:r>
              <a:rPr lang="en-GB" sz="1800" b="1">
                <a:solidFill>
                  <a:srgbClr val="000000"/>
                </a:solidFill>
                <a:latin typeface="Gilroy" panose="00000500000000000000" pitchFamily="50" charset="0"/>
              </a:rPr>
              <a:t>Processing</a:t>
            </a:r>
            <a:r>
              <a:rPr lang="fr-FR" sz="1800" b="1">
                <a:solidFill>
                  <a:srgbClr val="000000"/>
                </a:solidFill>
                <a:latin typeface="Gilroy" panose="00000500000000000000" pitchFamily="50" charset="0"/>
              </a:rPr>
              <a:t> </a:t>
            </a:r>
            <a:endParaRPr lang="fr-FR">
              <a:latin typeface="Gilroy" panose="00000500000000000000" pitchFamily="50" charset="0"/>
            </a:endParaRPr>
          </a:p>
        </p:txBody>
      </p:sp>
      <p:sp>
        <p:nvSpPr>
          <p:cNvPr id="121" name="Rectangle 120">
            <a:extLst>
              <a:ext uri="{FF2B5EF4-FFF2-40B4-BE49-F238E27FC236}">
                <a16:creationId xmlns:a16="http://schemas.microsoft.com/office/drawing/2014/main" id="{EAE41D1D-A088-B75A-EF3B-3E2F369EB4C6}"/>
              </a:ext>
            </a:extLst>
          </p:cNvPr>
          <p:cNvSpPr/>
          <p:nvPr/>
        </p:nvSpPr>
        <p:spPr>
          <a:xfrm>
            <a:off x="9970320" y="6582020"/>
            <a:ext cx="1843919" cy="11515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b="1">
                <a:solidFill>
                  <a:srgbClr val="000000"/>
                </a:solidFill>
                <a:latin typeface="Gilroy" panose="00000500000000000000" pitchFamily="50" charset="0"/>
              </a:rPr>
              <a:t>« All-Digital »</a:t>
            </a:r>
          </a:p>
          <a:p>
            <a:pPr algn="ctr"/>
            <a:r>
              <a:rPr lang="en-US" sz="1800" b="1">
                <a:solidFill>
                  <a:srgbClr val="000000"/>
                </a:solidFill>
                <a:latin typeface="Gilroy" panose="00000500000000000000" pitchFamily="50" charset="0"/>
              </a:rPr>
              <a:t>Processing</a:t>
            </a:r>
          </a:p>
          <a:p>
            <a:pPr algn="ctr"/>
            <a:r>
              <a:rPr lang="en-GB" sz="1800" b="1">
                <a:solidFill>
                  <a:srgbClr val="000000"/>
                </a:solidFill>
                <a:latin typeface="Gilroy" panose="00000500000000000000" pitchFamily="50" charset="0"/>
              </a:rPr>
              <a:t>Function</a:t>
            </a:r>
            <a:r>
              <a:rPr lang="fr-FR" sz="1800" b="1">
                <a:solidFill>
                  <a:srgbClr val="000000"/>
                </a:solidFill>
                <a:latin typeface="Gilroy" panose="00000500000000000000" pitchFamily="50" charset="0"/>
              </a:rPr>
              <a:t> </a:t>
            </a:r>
            <a:endParaRPr lang="fr-FR">
              <a:latin typeface="Gilroy" panose="00000500000000000000" pitchFamily="50" charset="0"/>
            </a:endParaRPr>
          </a:p>
        </p:txBody>
      </p:sp>
      <p:sp>
        <p:nvSpPr>
          <p:cNvPr id="122" name="Rectangle 121">
            <a:extLst>
              <a:ext uri="{FF2B5EF4-FFF2-40B4-BE49-F238E27FC236}">
                <a16:creationId xmlns:a16="http://schemas.microsoft.com/office/drawing/2014/main" id="{0925F4B9-07C6-C92E-40D8-1CF8584F5D17}"/>
              </a:ext>
            </a:extLst>
          </p:cNvPr>
          <p:cNvSpPr/>
          <p:nvPr/>
        </p:nvSpPr>
        <p:spPr>
          <a:xfrm>
            <a:off x="12634176" y="6553459"/>
            <a:ext cx="1423680" cy="88982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rPr>
              <a:t>Modulation </a:t>
            </a:r>
          </a:p>
          <a:p>
            <a:pPr algn="ctr"/>
            <a:r>
              <a:rPr lang="nl-NL" sz="1600">
                <a:solidFill>
                  <a:schemeClr val="tx1"/>
                </a:solidFill>
              </a:rPr>
              <a:t>Module</a:t>
            </a:r>
            <a:endParaRPr lang="en-GB">
              <a:solidFill>
                <a:schemeClr val="tx1"/>
              </a:solidFill>
              <a:latin typeface="+mj-lt"/>
            </a:endParaRPr>
          </a:p>
        </p:txBody>
      </p:sp>
      <p:sp>
        <p:nvSpPr>
          <p:cNvPr id="6" name="Title 5">
            <a:extLst>
              <a:ext uri="{FF2B5EF4-FFF2-40B4-BE49-F238E27FC236}">
                <a16:creationId xmlns:a16="http://schemas.microsoft.com/office/drawing/2014/main" id="{C39863D0-C415-DFE1-9303-6E80C0866DC0}"/>
              </a:ext>
            </a:extLst>
          </p:cNvPr>
          <p:cNvSpPr>
            <a:spLocks noGrp="1"/>
          </p:cNvSpPr>
          <p:nvPr>
            <p:ph type="title"/>
          </p:nvPr>
        </p:nvSpPr>
        <p:spPr/>
        <p:txBody>
          <a:bodyPr>
            <a:normAutofit fontScale="90000"/>
          </a:bodyPr>
          <a:lstStyle/>
          <a:p>
            <a:r>
              <a:rPr lang="en-GB" sz="3600">
                <a:latin typeface="Gilroy Black" panose="00000A00000000000000" pitchFamily="50" charset="0"/>
              </a:rPr>
              <a:t>FOG technology</a:t>
            </a:r>
            <a:endParaRPr lang="en-US"/>
          </a:p>
        </p:txBody>
      </p:sp>
      <p:sp>
        <p:nvSpPr>
          <p:cNvPr id="4" name="Text Box 18">
            <a:extLst>
              <a:ext uri="{FF2B5EF4-FFF2-40B4-BE49-F238E27FC236}">
                <a16:creationId xmlns:a16="http://schemas.microsoft.com/office/drawing/2014/main" id="{2209ED34-DCB2-C93C-2DA5-D6EC39CFA4CC}"/>
              </a:ext>
            </a:extLst>
          </p:cNvPr>
          <p:cNvSpPr txBox="1">
            <a:spLocks noChangeArrowheads="1"/>
          </p:cNvSpPr>
          <p:nvPr/>
        </p:nvSpPr>
        <p:spPr bwMode="auto">
          <a:xfrm>
            <a:off x="6617742" y="7407413"/>
            <a:ext cx="2231877" cy="133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pPr algn="ctr"/>
            <a:r>
              <a:rPr lang="fr-FR" altLang="nl-NL" sz="1350">
                <a:solidFill>
                  <a:schemeClr val="bg1"/>
                </a:solidFill>
                <a:latin typeface="Gilroy" panose="00000500000000000000" pitchFamily="50" charset="0"/>
              </a:rPr>
              <a:t>Integrated Optical Circuit</a:t>
            </a:r>
          </a:p>
          <a:p>
            <a:pPr algn="ctr"/>
            <a:r>
              <a:rPr lang="fr-FR" altLang="nl-NL" sz="1350">
                <a:solidFill>
                  <a:schemeClr val="bg1"/>
                </a:solidFill>
                <a:latin typeface="Gilroy" panose="00000500000000000000" pitchFamily="50" charset="0"/>
              </a:rPr>
              <a:t>Polariser</a:t>
            </a:r>
          </a:p>
          <a:p>
            <a:pPr algn="ctr"/>
            <a:r>
              <a:rPr lang="fr-FR" altLang="nl-NL" sz="1350">
                <a:solidFill>
                  <a:schemeClr val="bg1"/>
                </a:solidFill>
                <a:latin typeface="Gilroy" panose="00000500000000000000" pitchFamily="50" charset="0"/>
              </a:rPr>
              <a:t>+</a:t>
            </a:r>
          </a:p>
          <a:p>
            <a:pPr algn="ctr"/>
            <a:r>
              <a:rPr lang="fr-FR" altLang="nl-NL" sz="1350" err="1">
                <a:solidFill>
                  <a:schemeClr val="bg1"/>
                </a:solidFill>
                <a:latin typeface="Gilroy" panose="00000500000000000000" pitchFamily="50" charset="0"/>
              </a:rPr>
              <a:t>Divider</a:t>
            </a:r>
            <a:endParaRPr lang="fr-FR" altLang="nl-NL" sz="1350">
              <a:solidFill>
                <a:schemeClr val="bg1"/>
              </a:solidFill>
              <a:latin typeface="Gilroy" panose="00000500000000000000" pitchFamily="50" charset="0"/>
            </a:endParaRPr>
          </a:p>
          <a:p>
            <a:pPr algn="ctr"/>
            <a:r>
              <a:rPr lang="fr-FR" altLang="nl-NL" sz="1350">
                <a:solidFill>
                  <a:schemeClr val="bg1"/>
                </a:solidFill>
                <a:latin typeface="Gilroy" panose="00000500000000000000" pitchFamily="50" charset="0"/>
              </a:rPr>
              <a:t>+</a:t>
            </a:r>
          </a:p>
          <a:p>
            <a:pPr algn="ctr"/>
            <a:r>
              <a:rPr lang="fr-FR" altLang="nl-NL" sz="1350">
                <a:solidFill>
                  <a:schemeClr val="bg1"/>
                </a:solidFill>
                <a:latin typeface="Gilroy" panose="00000500000000000000" pitchFamily="50" charset="0"/>
              </a:rPr>
              <a:t>Modulator</a:t>
            </a:r>
            <a:endParaRPr lang="en-GB" altLang="nl-NL" sz="1350">
              <a:solidFill>
                <a:schemeClr val="bg1"/>
              </a:solidFill>
              <a:latin typeface="Gilroy" panose="00000500000000000000" pitchFamily="50" charset="0"/>
            </a:endParaRPr>
          </a:p>
        </p:txBody>
      </p:sp>
      <p:sp>
        <p:nvSpPr>
          <p:cNvPr id="5" name="Text Box 20">
            <a:extLst>
              <a:ext uri="{FF2B5EF4-FFF2-40B4-BE49-F238E27FC236}">
                <a16:creationId xmlns:a16="http://schemas.microsoft.com/office/drawing/2014/main" id="{AC1359DE-BF65-261C-4C89-3F476D90E137}"/>
              </a:ext>
            </a:extLst>
          </p:cNvPr>
          <p:cNvSpPr txBox="1">
            <a:spLocks noChangeArrowheads="1"/>
          </p:cNvSpPr>
          <p:nvPr/>
        </p:nvSpPr>
        <p:spPr bwMode="auto">
          <a:xfrm>
            <a:off x="9227604" y="7407413"/>
            <a:ext cx="1843919" cy="30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pPr algn="ctr"/>
            <a:r>
              <a:rPr lang="fr-FR" altLang="nl-NL" sz="1350">
                <a:solidFill>
                  <a:schemeClr val="bg1"/>
                </a:solidFill>
                <a:latin typeface="Gilroy" panose="00000500000000000000" pitchFamily="50" charset="0"/>
              </a:rPr>
              <a:t>Spool of optical fibre</a:t>
            </a:r>
          </a:p>
        </p:txBody>
      </p:sp>
      <p:sp>
        <p:nvSpPr>
          <p:cNvPr id="2" name="AutoShape 5">
            <a:extLst>
              <a:ext uri="{FF2B5EF4-FFF2-40B4-BE49-F238E27FC236}">
                <a16:creationId xmlns:a16="http://schemas.microsoft.com/office/drawing/2014/main" id="{48E1E420-03F5-2BEB-8B33-CA25F9A354D8}"/>
              </a:ext>
            </a:extLst>
          </p:cNvPr>
          <p:cNvSpPr>
            <a:spLocks noChangeAspect="1" noChangeArrowheads="1" noTextEdit="1"/>
          </p:cNvSpPr>
          <p:nvPr/>
        </p:nvSpPr>
        <p:spPr bwMode="auto">
          <a:xfrm>
            <a:off x="5387456" y="2860955"/>
            <a:ext cx="13225616" cy="7505599"/>
          </a:xfrm>
          <a:prstGeom prst="rect">
            <a:avLst/>
          </a:prstGeom>
          <a:noFill/>
          <a:ln w="9525">
            <a:noFill/>
            <a:miter lim="800000"/>
            <a:headEnd/>
            <a:tailEnd/>
          </a:ln>
        </p:spPr>
        <p:txBody>
          <a:bodyPr/>
          <a:lstStyle/>
          <a:p>
            <a:endParaRPr lang="fr-FR">
              <a:latin typeface="Calibri" panose="020F0502020204030204" pitchFamily="34" charset="0"/>
            </a:endParaRPr>
          </a:p>
        </p:txBody>
      </p:sp>
      <p:sp>
        <p:nvSpPr>
          <p:cNvPr id="11" name="Rectangle 7">
            <a:extLst>
              <a:ext uri="{FF2B5EF4-FFF2-40B4-BE49-F238E27FC236}">
                <a16:creationId xmlns:a16="http://schemas.microsoft.com/office/drawing/2014/main" id="{75B9C2FB-3F4D-1C81-FDE3-D6CF2A2A5215}"/>
              </a:ext>
            </a:extLst>
          </p:cNvPr>
          <p:cNvSpPr>
            <a:spLocks noChangeArrowheads="1"/>
          </p:cNvSpPr>
          <p:nvPr/>
        </p:nvSpPr>
        <p:spPr bwMode="auto">
          <a:xfrm>
            <a:off x="5365705" y="2821689"/>
            <a:ext cx="75395" cy="279201"/>
          </a:xfrm>
          <a:prstGeom prst="rect">
            <a:avLst/>
          </a:prstGeom>
          <a:noFill/>
          <a:ln w="9525">
            <a:noFill/>
            <a:miter lim="800000"/>
            <a:headEnd/>
            <a:tailEnd/>
          </a:ln>
        </p:spPr>
        <p:txBody>
          <a:bodyPr wrap="square" lIns="0" tIns="0" rIns="0" bIns="0">
            <a:spAutoFit/>
          </a:bodyPr>
          <a:lstStyle/>
          <a:p>
            <a:r>
              <a:rPr lang="fr-FR" sz="1814">
                <a:solidFill>
                  <a:srgbClr val="000000"/>
                </a:solidFill>
                <a:latin typeface="Gilroy" panose="00000500000000000000" pitchFamily="50" charset="0"/>
              </a:rPr>
              <a:t> </a:t>
            </a:r>
            <a:endParaRPr lang="fr-FR">
              <a:latin typeface="Gilroy" panose="00000500000000000000" pitchFamily="50" charset="0"/>
            </a:endParaRPr>
          </a:p>
        </p:txBody>
      </p:sp>
      <p:sp>
        <p:nvSpPr>
          <p:cNvPr id="19" name="Rectangle 14">
            <a:extLst>
              <a:ext uri="{FF2B5EF4-FFF2-40B4-BE49-F238E27FC236}">
                <a16:creationId xmlns:a16="http://schemas.microsoft.com/office/drawing/2014/main" id="{9F819336-F6B0-48FE-6AE7-ED2FB12BBF0B}"/>
              </a:ext>
            </a:extLst>
          </p:cNvPr>
          <p:cNvSpPr>
            <a:spLocks noChangeArrowheads="1"/>
          </p:cNvSpPr>
          <p:nvPr/>
        </p:nvSpPr>
        <p:spPr bwMode="auto">
          <a:xfrm>
            <a:off x="11182339" y="6591503"/>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20" name="Rectangle 15">
            <a:extLst>
              <a:ext uri="{FF2B5EF4-FFF2-40B4-BE49-F238E27FC236}">
                <a16:creationId xmlns:a16="http://schemas.microsoft.com/office/drawing/2014/main" id="{BD6206EC-C6EC-629D-8A88-8FB3720AFB77}"/>
              </a:ext>
            </a:extLst>
          </p:cNvPr>
          <p:cNvSpPr>
            <a:spLocks noChangeArrowheads="1"/>
          </p:cNvSpPr>
          <p:nvPr/>
        </p:nvSpPr>
        <p:spPr bwMode="auto">
          <a:xfrm>
            <a:off x="11182339" y="6845446"/>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21" name="Rectangle 16">
            <a:extLst>
              <a:ext uri="{FF2B5EF4-FFF2-40B4-BE49-F238E27FC236}">
                <a16:creationId xmlns:a16="http://schemas.microsoft.com/office/drawing/2014/main" id="{4E6A52E8-BD53-B420-2699-DD70DE2A137E}"/>
              </a:ext>
            </a:extLst>
          </p:cNvPr>
          <p:cNvSpPr>
            <a:spLocks noChangeArrowheads="1"/>
          </p:cNvSpPr>
          <p:nvPr/>
        </p:nvSpPr>
        <p:spPr bwMode="auto">
          <a:xfrm>
            <a:off x="11182339" y="7096766"/>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22" name="Rectangle 17">
            <a:extLst>
              <a:ext uri="{FF2B5EF4-FFF2-40B4-BE49-F238E27FC236}">
                <a16:creationId xmlns:a16="http://schemas.microsoft.com/office/drawing/2014/main" id="{8EA3E3BA-AF8B-84E4-8D88-C7F77574A7C2}"/>
              </a:ext>
            </a:extLst>
          </p:cNvPr>
          <p:cNvSpPr>
            <a:spLocks noChangeArrowheads="1"/>
          </p:cNvSpPr>
          <p:nvPr/>
        </p:nvSpPr>
        <p:spPr bwMode="auto">
          <a:xfrm>
            <a:off x="11182339" y="7332380"/>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23" name="Rectangle 18">
            <a:extLst>
              <a:ext uri="{FF2B5EF4-FFF2-40B4-BE49-F238E27FC236}">
                <a16:creationId xmlns:a16="http://schemas.microsoft.com/office/drawing/2014/main" id="{82A268C0-AC6E-AB5D-0ED3-EB1A8D1E4824}"/>
              </a:ext>
            </a:extLst>
          </p:cNvPr>
          <p:cNvSpPr>
            <a:spLocks noChangeArrowheads="1"/>
          </p:cNvSpPr>
          <p:nvPr/>
        </p:nvSpPr>
        <p:spPr bwMode="auto">
          <a:xfrm>
            <a:off x="11182339" y="7583701"/>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24" name="Rectangle 19">
            <a:extLst>
              <a:ext uri="{FF2B5EF4-FFF2-40B4-BE49-F238E27FC236}">
                <a16:creationId xmlns:a16="http://schemas.microsoft.com/office/drawing/2014/main" id="{066B28FC-2015-7913-EA2B-079F729F806A}"/>
              </a:ext>
            </a:extLst>
          </p:cNvPr>
          <p:cNvSpPr>
            <a:spLocks noChangeArrowheads="1"/>
          </p:cNvSpPr>
          <p:nvPr/>
        </p:nvSpPr>
        <p:spPr bwMode="auto">
          <a:xfrm>
            <a:off x="11182339" y="7837638"/>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25" name="Rectangle 20">
            <a:extLst>
              <a:ext uri="{FF2B5EF4-FFF2-40B4-BE49-F238E27FC236}">
                <a16:creationId xmlns:a16="http://schemas.microsoft.com/office/drawing/2014/main" id="{EB752082-B9D5-9861-48B3-BC74D22D2333}"/>
              </a:ext>
            </a:extLst>
          </p:cNvPr>
          <p:cNvSpPr>
            <a:spLocks noChangeArrowheads="1"/>
          </p:cNvSpPr>
          <p:nvPr/>
        </p:nvSpPr>
        <p:spPr bwMode="auto">
          <a:xfrm>
            <a:off x="11182341" y="8091579"/>
            <a:ext cx="84153" cy="380775"/>
          </a:xfrm>
          <a:prstGeom prst="rect">
            <a:avLst/>
          </a:prstGeom>
          <a:noFill/>
          <a:ln w="9525">
            <a:noFill/>
            <a:miter lim="800000"/>
            <a:headEnd/>
            <a:tailEnd/>
          </a:ln>
        </p:spPr>
        <p:txBody>
          <a:bodyPr wrap="square" lIns="0" tIns="0" rIns="0" bIns="0">
            <a:spAutoFit/>
          </a:bodyPr>
          <a:lstStyle/>
          <a:p>
            <a:r>
              <a:rPr lang="fr-FR" sz="2474" b="1">
                <a:solidFill>
                  <a:srgbClr val="000000"/>
                </a:solidFill>
                <a:latin typeface="Gilroy" panose="00000500000000000000" pitchFamily="50" charset="0"/>
              </a:rPr>
              <a:t> </a:t>
            </a:r>
            <a:endParaRPr lang="fr-FR">
              <a:latin typeface="Gilroy" panose="00000500000000000000" pitchFamily="50" charset="0"/>
            </a:endParaRPr>
          </a:p>
        </p:txBody>
      </p:sp>
      <p:sp>
        <p:nvSpPr>
          <p:cNvPr id="26" name="Rectangle 21">
            <a:extLst>
              <a:ext uri="{FF2B5EF4-FFF2-40B4-BE49-F238E27FC236}">
                <a16:creationId xmlns:a16="http://schemas.microsoft.com/office/drawing/2014/main" id="{0649DA5C-5E6F-E870-D16F-51212D97FFD0}"/>
              </a:ext>
            </a:extLst>
          </p:cNvPr>
          <p:cNvSpPr>
            <a:spLocks noChangeArrowheads="1"/>
          </p:cNvSpPr>
          <p:nvPr/>
        </p:nvSpPr>
        <p:spPr bwMode="auto">
          <a:xfrm>
            <a:off x="11182339" y="8439761"/>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29" name="Rectangle 24">
            <a:extLst>
              <a:ext uri="{FF2B5EF4-FFF2-40B4-BE49-F238E27FC236}">
                <a16:creationId xmlns:a16="http://schemas.microsoft.com/office/drawing/2014/main" id="{C33066F4-B8A0-BBE3-D9CA-894025822AAC}"/>
              </a:ext>
            </a:extLst>
          </p:cNvPr>
          <p:cNvSpPr>
            <a:spLocks noChangeArrowheads="1"/>
          </p:cNvSpPr>
          <p:nvPr/>
        </p:nvSpPr>
        <p:spPr bwMode="auto">
          <a:xfrm>
            <a:off x="11467493" y="9023560"/>
            <a:ext cx="75395" cy="329988"/>
          </a:xfrm>
          <a:prstGeom prst="rect">
            <a:avLst/>
          </a:prstGeom>
          <a:noFill/>
          <a:ln w="9525">
            <a:noFill/>
            <a:miter lim="800000"/>
            <a:headEnd/>
            <a:tailEnd/>
          </a:ln>
        </p:spPr>
        <p:txBody>
          <a:bodyPr wrap="square" lIns="0" tIns="0" rIns="0" bIns="0">
            <a:spAutoFit/>
          </a:bodyPr>
          <a:lstStyle/>
          <a:p>
            <a:r>
              <a:rPr lang="fr-FR" sz="2144" b="1">
                <a:solidFill>
                  <a:srgbClr val="000000"/>
                </a:solidFill>
                <a:latin typeface="Gilroy" panose="00000500000000000000" pitchFamily="50" charset="0"/>
              </a:rPr>
              <a:t> </a:t>
            </a:r>
            <a:endParaRPr lang="fr-FR">
              <a:latin typeface="Gilroy" panose="00000500000000000000" pitchFamily="50" charset="0"/>
            </a:endParaRPr>
          </a:p>
        </p:txBody>
      </p:sp>
      <p:sp>
        <p:nvSpPr>
          <p:cNvPr id="32" name="Rectangle 27">
            <a:extLst>
              <a:ext uri="{FF2B5EF4-FFF2-40B4-BE49-F238E27FC236}">
                <a16:creationId xmlns:a16="http://schemas.microsoft.com/office/drawing/2014/main" id="{76CAF34E-C005-FC1A-935A-E6A7FA532E68}"/>
              </a:ext>
            </a:extLst>
          </p:cNvPr>
          <p:cNvSpPr>
            <a:spLocks noChangeArrowheads="1"/>
          </p:cNvSpPr>
          <p:nvPr/>
        </p:nvSpPr>
        <p:spPr bwMode="auto">
          <a:xfrm>
            <a:off x="12453445" y="3696076"/>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34" name="Rectangle 29">
            <a:extLst>
              <a:ext uri="{FF2B5EF4-FFF2-40B4-BE49-F238E27FC236}">
                <a16:creationId xmlns:a16="http://schemas.microsoft.com/office/drawing/2014/main" id="{AAB62280-09FC-02B2-1CC8-2317E8F6E343}"/>
              </a:ext>
            </a:extLst>
          </p:cNvPr>
          <p:cNvSpPr>
            <a:spLocks noChangeArrowheads="1"/>
          </p:cNvSpPr>
          <p:nvPr/>
        </p:nvSpPr>
        <p:spPr bwMode="auto">
          <a:xfrm>
            <a:off x="12869091" y="3696076"/>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35" name="Line 33">
            <a:extLst>
              <a:ext uri="{FF2B5EF4-FFF2-40B4-BE49-F238E27FC236}">
                <a16:creationId xmlns:a16="http://schemas.microsoft.com/office/drawing/2014/main" id="{9F5AC3EE-E9B9-1386-9A86-CAA612D8522B}"/>
              </a:ext>
            </a:extLst>
          </p:cNvPr>
          <p:cNvSpPr>
            <a:spLocks noChangeShapeType="1"/>
          </p:cNvSpPr>
          <p:nvPr/>
        </p:nvSpPr>
        <p:spPr bwMode="auto">
          <a:xfrm flipH="1">
            <a:off x="13079329" y="3889801"/>
            <a:ext cx="1290653" cy="0"/>
          </a:xfrm>
          <a:prstGeom prst="line">
            <a:avLst/>
          </a:prstGeom>
          <a:noFill/>
          <a:ln w="11113">
            <a:solidFill>
              <a:schemeClr val="bg1">
                <a:lumMod val="65000"/>
              </a:schemeClr>
            </a:solidFill>
            <a:round/>
            <a:headEnd/>
            <a:tailEnd/>
          </a:ln>
        </p:spPr>
        <p:txBody>
          <a:bodyPr/>
          <a:lstStyle/>
          <a:p>
            <a:pPr>
              <a:defRPr/>
            </a:pPr>
            <a:endParaRPr lang="en-US">
              <a:latin typeface="Gilroy" panose="00000500000000000000" pitchFamily="50" charset="0"/>
            </a:endParaRPr>
          </a:p>
        </p:txBody>
      </p:sp>
      <p:sp>
        <p:nvSpPr>
          <p:cNvPr id="36" name="Line 34">
            <a:extLst>
              <a:ext uri="{FF2B5EF4-FFF2-40B4-BE49-F238E27FC236}">
                <a16:creationId xmlns:a16="http://schemas.microsoft.com/office/drawing/2014/main" id="{A6A7D508-98BE-356B-EBEE-B3369913A53D}"/>
              </a:ext>
            </a:extLst>
          </p:cNvPr>
          <p:cNvSpPr>
            <a:spLocks noChangeShapeType="1"/>
          </p:cNvSpPr>
          <p:nvPr/>
        </p:nvSpPr>
        <p:spPr bwMode="auto">
          <a:xfrm flipH="1">
            <a:off x="13079328" y="4201338"/>
            <a:ext cx="1372335" cy="20777"/>
          </a:xfrm>
          <a:prstGeom prst="line">
            <a:avLst/>
          </a:prstGeom>
          <a:noFill/>
          <a:ln w="11113">
            <a:solidFill>
              <a:schemeClr val="bg1">
                <a:lumMod val="65000"/>
              </a:schemeClr>
            </a:solidFill>
            <a:round/>
            <a:headEnd/>
            <a:tailEnd/>
          </a:ln>
        </p:spPr>
        <p:txBody>
          <a:bodyPr/>
          <a:lstStyle/>
          <a:p>
            <a:pPr>
              <a:defRPr/>
            </a:pPr>
            <a:endParaRPr lang="en-US">
              <a:latin typeface="Gilroy" panose="00000500000000000000" pitchFamily="50" charset="0"/>
            </a:endParaRPr>
          </a:p>
        </p:txBody>
      </p:sp>
      <p:sp>
        <p:nvSpPr>
          <p:cNvPr id="37" name="Line 37">
            <a:extLst>
              <a:ext uri="{FF2B5EF4-FFF2-40B4-BE49-F238E27FC236}">
                <a16:creationId xmlns:a16="http://schemas.microsoft.com/office/drawing/2014/main" id="{6C0FFDAA-B87C-E752-2ED6-705215A22000}"/>
              </a:ext>
            </a:extLst>
          </p:cNvPr>
          <p:cNvSpPr>
            <a:spLocks noChangeShapeType="1"/>
          </p:cNvSpPr>
          <p:nvPr/>
        </p:nvSpPr>
        <p:spPr bwMode="auto">
          <a:xfrm flipH="1">
            <a:off x="12755512" y="3889801"/>
            <a:ext cx="381784" cy="157075"/>
          </a:xfrm>
          <a:prstGeom prst="line">
            <a:avLst/>
          </a:prstGeom>
          <a:noFill/>
          <a:ln w="11113">
            <a:solidFill>
              <a:srgbClr val="969696"/>
            </a:solidFill>
            <a:round/>
            <a:headEnd/>
            <a:tailEnd/>
          </a:ln>
        </p:spPr>
        <p:txBody>
          <a:bodyPr/>
          <a:lstStyle/>
          <a:p>
            <a:endParaRPr lang="fr-FR">
              <a:latin typeface="Gilroy" panose="00000500000000000000" pitchFamily="50" charset="0"/>
            </a:endParaRPr>
          </a:p>
        </p:txBody>
      </p:sp>
      <p:sp>
        <p:nvSpPr>
          <p:cNvPr id="38" name="Line 38">
            <a:extLst>
              <a:ext uri="{FF2B5EF4-FFF2-40B4-BE49-F238E27FC236}">
                <a16:creationId xmlns:a16="http://schemas.microsoft.com/office/drawing/2014/main" id="{86314527-2A96-17F6-27B2-BA5E77042227}"/>
              </a:ext>
            </a:extLst>
          </p:cNvPr>
          <p:cNvSpPr>
            <a:spLocks noChangeShapeType="1"/>
          </p:cNvSpPr>
          <p:nvPr/>
        </p:nvSpPr>
        <p:spPr bwMode="auto">
          <a:xfrm>
            <a:off x="12738597" y="4065202"/>
            <a:ext cx="378933" cy="136133"/>
          </a:xfrm>
          <a:prstGeom prst="line">
            <a:avLst/>
          </a:prstGeom>
          <a:noFill/>
          <a:ln w="11113">
            <a:solidFill>
              <a:schemeClr val="bg1">
                <a:lumMod val="65000"/>
              </a:schemeClr>
            </a:solidFill>
            <a:round/>
            <a:headEnd/>
            <a:tailEnd/>
          </a:ln>
        </p:spPr>
        <p:txBody>
          <a:bodyPr/>
          <a:lstStyle/>
          <a:p>
            <a:pPr>
              <a:defRPr/>
            </a:pPr>
            <a:endParaRPr lang="en-US">
              <a:latin typeface="Gilroy" panose="00000500000000000000" pitchFamily="50" charset="0"/>
            </a:endParaRPr>
          </a:p>
        </p:txBody>
      </p:sp>
      <p:sp>
        <p:nvSpPr>
          <p:cNvPr id="39" name="Line 39">
            <a:extLst>
              <a:ext uri="{FF2B5EF4-FFF2-40B4-BE49-F238E27FC236}">
                <a16:creationId xmlns:a16="http://schemas.microsoft.com/office/drawing/2014/main" id="{ADA5E8CF-E60F-1079-7324-6B676CEB6CD9}"/>
              </a:ext>
            </a:extLst>
          </p:cNvPr>
          <p:cNvSpPr>
            <a:spLocks noChangeShapeType="1"/>
          </p:cNvSpPr>
          <p:nvPr/>
        </p:nvSpPr>
        <p:spPr bwMode="auto">
          <a:xfrm flipH="1" flipV="1">
            <a:off x="7412522" y="4046877"/>
            <a:ext cx="5326073" cy="15544"/>
          </a:xfrm>
          <a:prstGeom prst="line">
            <a:avLst/>
          </a:prstGeom>
          <a:noFill/>
          <a:ln w="11113">
            <a:solidFill>
              <a:srgbClr val="969696"/>
            </a:solidFill>
            <a:round/>
            <a:headEnd/>
            <a:tailEnd/>
          </a:ln>
        </p:spPr>
        <p:txBody>
          <a:bodyPr/>
          <a:lstStyle/>
          <a:p>
            <a:endParaRPr lang="fr-FR">
              <a:latin typeface="Gilroy" panose="00000500000000000000" pitchFamily="50" charset="0"/>
            </a:endParaRPr>
          </a:p>
        </p:txBody>
      </p:sp>
      <p:sp>
        <p:nvSpPr>
          <p:cNvPr id="40" name="Rectangle 40">
            <a:extLst>
              <a:ext uri="{FF2B5EF4-FFF2-40B4-BE49-F238E27FC236}">
                <a16:creationId xmlns:a16="http://schemas.microsoft.com/office/drawing/2014/main" id="{B40F3208-AD2B-0167-ACDE-59C5CCAAB86B}"/>
              </a:ext>
            </a:extLst>
          </p:cNvPr>
          <p:cNvSpPr>
            <a:spLocks noChangeArrowheads="1"/>
          </p:cNvSpPr>
          <p:nvPr/>
        </p:nvSpPr>
        <p:spPr bwMode="auto">
          <a:xfrm>
            <a:off x="5839351" y="3656808"/>
            <a:ext cx="1831986" cy="777523"/>
          </a:xfrm>
          <a:prstGeom prst="rect">
            <a:avLst/>
          </a:prstGeom>
          <a:solidFill>
            <a:srgbClr val="FFFFFF"/>
          </a:solidFill>
          <a:ln w="9525">
            <a:noFill/>
            <a:miter lim="800000"/>
            <a:headEnd/>
            <a:tailEnd/>
          </a:ln>
        </p:spPr>
        <p:txBody>
          <a:bodyPr/>
          <a:lstStyle/>
          <a:p>
            <a:pPr algn="ctr"/>
            <a:endParaRPr lang="en-US">
              <a:latin typeface="Gilroy" panose="00000500000000000000" pitchFamily="50" charset="0"/>
            </a:endParaRPr>
          </a:p>
        </p:txBody>
      </p:sp>
      <p:sp>
        <p:nvSpPr>
          <p:cNvPr id="41" name="Rectangle 41">
            <a:extLst>
              <a:ext uri="{FF2B5EF4-FFF2-40B4-BE49-F238E27FC236}">
                <a16:creationId xmlns:a16="http://schemas.microsoft.com/office/drawing/2014/main" id="{EAF38BFF-6A5E-71F5-34D6-0E55A689A939}"/>
              </a:ext>
            </a:extLst>
          </p:cNvPr>
          <p:cNvSpPr>
            <a:spLocks noChangeArrowheads="1"/>
          </p:cNvSpPr>
          <p:nvPr/>
        </p:nvSpPr>
        <p:spPr bwMode="auto">
          <a:xfrm>
            <a:off x="5839351" y="3656808"/>
            <a:ext cx="1831986" cy="777523"/>
          </a:xfrm>
          <a:prstGeom prst="rect">
            <a:avLst/>
          </a:prstGeom>
          <a:noFill/>
          <a:ln w="11113">
            <a:solidFill>
              <a:srgbClr val="000000"/>
            </a:solidFill>
            <a:miter lim="800000"/>
            <a:headEnd/>
            <a:tailEnd/>
          </a:ln>
        </p:spPr>
        <p:txBody>
          <a:bodyPr/>
          <a:lstStyle/>
          <a:p>
            <a:endParaRPr lang="en-US">
              <a:latin typeface="Gilroy" panose="00000500000000000000" pitchFamily="50" charset="0"/>
            </a:endParaRPr>
          </a:p>
        </p:txBody>
      </p:sp>
      <p:sp>
        <p:nvSpPr>
          <p:cNvPr id="42" name="Rectangle 42">
            <a:extLst>
              <a:ext uri="{FF2B5EF4-FFF2-40B4-BE49-F238E27FC236}">
                <a16:creationId xmlns:a16="http://schemas.microsoft.com/office/drawing/2014/main" id="{63DF93E6-872F-612F-2C31-F4FD0FBDA2FF}"/>
              </a:ext>
            </a:extLst>
          </p:cNvPr>
          <p:cNvSpPr>
            <a:spLocks noChangeArrowheads="1"/>
          </p:cNvSpPr>
          <p:nvPr/>
        </p:nvSpPr>
        <p:spPr bwMode="auto">
          <a:xfrm>
            <a:off x="6274328" y="3714403"/>
            <a:ext cx="794757"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Optical </a:t>
            </a:r>
            <a:endParaRPr lang="fr-FR">
              <a:latin typeface="Gilroy" panose="00000500000000000000" pitchFamily="50" charset="0"/>
            </a:endParaRPr>
          </a:p>
        </p:txBody>
      </p:sp>
      <p:sp>
        <p:nvSpPr>
          <p:cNvPr id="43" name="Rectangle 43">
            <a:extLst>
              <a:ext uri="{FF2B5EF4-FFF2-40B4-BE49-F238E27FC236}">
                <a16:creationId xmlns:a16="http://schemas.microsoft.com/office/drawing/2014/main" id="{56CBF4E3-7115-000C-D3E1-9805014EC627}"/>
              </a:ext>
            </a:extLst>
          </p:cNvPr>
          <p:cNvSpPr>
            <a:spLocks noChangeArrowheads="1"/>
          </p:cNvSpPr>
          <p:nvPr/>
        </p:nvSpPr>
        <p:spPr bwMode="auto">
          <a:xfrm>
            <a:off x="6274327" y="3968339"/>
            <a:ext cx="682556"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source</a:t>
            </a:r>
            <a:endParaRPr lang="fr-FR">
              <a:latin typeface="Gilroy" panose="00000500000000000000" pitchFamily="50" charset="0"/>
            </a:endParaRPr>
          </a:p>
        </p:txBody>
      </p:sp>
      <p:sp>
        <p:nvSpPr>
          <p:cNvPr id="44" name="Rectangle 44">
            <a:extLst>
              <a:ext uri="{FF2B5EF4-FFF2-40B4-BE49-F238E27FC236}">
                <a16:creationId xmlns:a16="http://schemas.microsoft.com/office/drawing/2014/main" id="{FA153E80-62A7-2F78-BC67-42CF1AF96D54}"/>
              </a:ext>
            </a:extLst>
          </p:cNvPr>
          <p:cNvSpPr>
            <a:spLocks noChangeArrowheads="1"/>
          </p:cNvSpPr>
          <p:nvPr/>
        </p:nvSpPr>
        <p:spPr bwMode="auto">
          <a:xfrm>
            <a:off x="6958212" y="3968340"/>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45" name="Rectangle 45">
            <a:extLst>
              <a:ext uri="{FF2B5EF4-FFF2-40B4-BE49-F238E27FC236}">
                <a16:creationId xmlns:a16="http://schemas.microsoft.com/office/drawing/2014/main" id="{302DEE7E-CF65-79E2-A70F-D72DA84043B8}"/>
              </a:ext>
            </a:extLst>
          </p:cNvPr>
          <p:cNvSpPr>
            <a:spLocks noChangeArrowheads="1"/>
          </p:cNvSpPr>
          <p:nvPr/>
        </p:nvSpPr>
        <p:spPr bwMode="auto">
          <a:xfrm>
            <a:off x="9251517" y="5717115"/>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46" name="Freeform 46">
            <a:extLst>
              <a:ext uri="{FF2B5EF4-FFF2-40B4-BE49-F238E27FC236}">
                <a16:creationId xmlns:a16="http://schemas.microsoft.com/office/drawing/2014/main" id="{9E28BB32-AC07-EAC6-C0C0-2C61E39A9D6D}"/>
              </a:ext>
            </a:extLst>
          </p:cNvPr>
          <p:cNvSpPr>
            <a:spLocks noEditPoints="1"/>
          </p:cNvSpPr>
          <p:nvPr/>
        </p:nvSpPr>
        <p:spPr bwMode="auto">
          <a:xfrm>
            <a:off x="7584097" y="3832206"/>
            <a:ext cx="1270708" cy="136133"/>
          </a:xfrm>
          <a:custGeom>
            <a:avLst/>
            <a:gdLst>
              <a:gd name="T0" fmla="*/ 0 w 412"/>
              <a:gd name="T1" fmla="*/ 2147483647 h 52"/>
              <a:gd name="T2" fmla="*/ 2147483647 w 412"/>
              <a:gd name="T3" fmla="*/ 2147483647 h 52"/>
              <a:gd name="T4" fmla="*/ 2147483647 w 412"/>
              <a:gd name="T5" fmla="*/ 2147483647 h 52"/>
              <a:gd name="T6" fmla="*/ 0 w 412"/>
              <a:gd name="T7" fmla="*/ 2147483647 h 52"/>
              <a:gd name="T8" fmla="*/ 0 w 412"/>
              <a:gd name="T9" fmla="*/ 2147483647 h 52"/>
              <a:gd name="T10" fmla="*/ 2147483647 w 412"/>
              <a:gd name="T11" fmla="*/ 0 h 52"/>
              <a:gd name="T12" fmla="*/ 2147483647 w 412"/>
              <a:gd name="T13" fmla="*/ 2147483647 h 52"/>
              <a:gd name="T14" fmla="*/ 2147483647 w 412"/>
              <a:gd name="T15" fmla="*/ 2147483647 h 52"/>
              <a:gd name="T16" fmla="*/ 2147483647 w 412"/>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2"/>
              <a:gd name="T28" fmla="*/ 0 h 52"/>
              <a:gd name="T29" fmla="*/ 412 w 412"/>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2" h="52">
                <a:moveTo>
                  <a:pt x="0" y="15"/>
                </a:moveTo>
                <a:lnTo>
                  <a:pt x="369" y="15"/>
                </a:lnTo>
                <a:lnTo>
                  <a:pt x="369" y="37"/>
                </a:lnTo>
                <a:lnTo>
                  <a:pt x="0" y="37"/>
                </a:lnTo>
                <a:lnTo>
                  <a:pt x="0" y="15"/>
                </a:lnTo>
                <a:close/>
                <a:moveTo>
                  <a:pt x="362" y="0"/>
                </a:moveTo>
                <a:lnTo>
                  <a:pt x="412" y="30"/>
                </a:lnTo>
                <a:lnTo>
                  <a:pt x="362" y="52"/>
                </a:lnTo>
                <a:lnTo>
                  <a:pt x="362" y="0"/>
                </a:lnTo>
                <a:close/>
              </a:path>
            </a:pathLst>
          </a:custGeom>
          <a:solidFill>
            <a:srgbClr val="00FF00"/>
          </a:solidFill>
          <a:ln w="0">
            <a:solidFill>
              <a:srgbClr val="00FF00"/>
            </a:solidFill>
            <a:prstDash val="solid"/>
            <a:round/>
            <a:headEnd/>
            <a:tailEnd/>
          </a:ln>
        </p:spPr>
        <p:txBody>
          <a:bodyPr/>
          <a:lstStyle/>
          <a:p>
            <a:endParaRPr lang="fr-FR">
              <a:latin typeface="Gilroy" panose="00000500000000000000" pitchFamily="50" charset="0"/>
            </a:endParaRPr>
          </a:p>
        </p:txBody>
      </p:sp>
      <p:sp>
        <p:nvSpPr>
          <p:cNvPr id="47" name="Freeform 47">
            <a:extLst>
              <a:ext uri="{FF2B5EF4-FFF2-40B4-BE49-F238E27FC236}">
                <a16:creationId xmlns:a16="http://schemas.microsoft.com/office/drawing/2014/main" id="{A1E66BD7-A38D-1E2B-475E-B4518016DC13}"/>
              </a:ext>
            </a:extLst>
          </p:cNvPr>
          <p:cNvSpPr>
            <a:spLocks noEditPoints="1"/>
          </p:cNvSpPr>
          <p:nvPr/>
        </p:nvSpPr>
        <p:spPr bwMode="auto">
          <a:xfrm>
            <a:off x="10955184" y="3850532"/>
            <a:ext cx="1276406" cy="136133"/>
          </a:xfrm>
          <a:custGeom>
            <a:avLst/>
            <a:gdLst>
              <a:gd name="T0" fmla="*/ 0 w 413"/>
              <a:gd name="T1" fmla="*/ 2147483647 h 52"/>
              <a:gd name="T2" fmla="*/ 2147483647 w 413"/>
              <a:gd name="T3" fmla="*/ 2147483647 h 52"/>
              <a:gd name="T4" fmla="*/ 2147483647 w 413"/>
              <a:gd name="T5" fmla="*/ 2147483647 h 52"/>
              <a:gd name="T6" fmla="*/ 0 w 413"/>
              <a:gd name="T7" fmla="*/ 2147483647 h 52"/>
              <a:gd name="T8" fmla="*/ 0 w 413"/>
              <a:gd name="T9" fmla="*/ 2147483647 h 52"/>
              <a:gd name="T10" fmla="*/ 2147483647 w 413"/>
              <a:gd name="T11" fmla="*/ 0 h 52"/>
              <a:gd name="T12" fmla="*/ 2147483647 w 413"/>
              <a:gd name="T13" fmla="*/ 2147483647 h 52"/>
              <a:gd name="T14" fmla="*/ 2147483647 w 413"/>
              <a:gd name="T15" fmla="*/ 2147483647 h 52"/>
              <a:gd name="T16" fmla="*/ 2147483647 w 413"/>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3"/>
              <a:gd name="T28" fmla="*/ 0 h 52"/>
              <a:gd name="T29" fmla="*/ 413 w 413"/>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3" h="52">
                <a:moveTo>
                  <a:pt x="0" y="15"/>
                </a:moveTo>
                <a:lnTo>
                  <a:pt x="369" y="15"/>
                </a:lnTo>
                <a:lnTo>
                  <a:pt x="369" y="37"/>
                </a:lnTo>
                <a:lnTo>
                  <a:pt x="0" y="37"/>
                </a:lnTo>
                <a:lnTo>
                  <a:pt x="0" y="15"/>
                </a:lnTo>
                <a:close/>
                <a:moveTo>
                  <a:pt x="362" y="0"/>
                </a:moveTo>
                <a:lnTo>
                  <a:pt x="413" y="30"/>
                </a:lnTo>
                <a:lnTo>
                  <a:pt x="362" y="52"/>
                </a:lnTo>
                <a:lnTo>
                  <a:pt x="362" y="0"/>
                </a:lnTo>
                <a:close/>
              </a:path>
            </a:pathLst>
          </a:custGeom>
          <a:solidFill>
            <a:srgbClr val="00FF00"/>
          </a:solidFill>
          <a:ln w="0">
            <a:solidFill>
              <a:srgbClr val="00FF00"/>
            </a:solidFill>
            <a:prstDash val="solid"/>
            <a:round/>
            <a:headEnd/>
            <a:tailEnd/>
          </a:ln>
        </p:spPr>
        <p:txBody>
          <a:bodyPr/>
          <a:lstStyle/>
          <a:p>
            <a:endParaRPr lang="fr-FR">
              <a:latin typeface="Gilroy" panose="00000500000000000000" pitchFamily="50" charset="0"/>
            </a:endParaRPr>
          </a:p>
        </p:txBody>
      </p:sp>
      <p:sp>
        <p:nvSpPr>
          <p:cNvPr id="48" name="Freeform 48">
            <a:extLst>
              <a:ext uri="{FF2B5EF4-FFF2-40B4-BE49-F238E27FC236}">
                <a16:creationId xmlns:a16="http://schemas.microsoft.com/office/drawing/2014/main" id="{1EDEAA74-6CB8-165D-7C3A-4BD453D99EFC}"/>
              </a:ext>
            </a:extLst>
          </p:cNvPr>
          <p:cNvSpPr>
            <a:spLocks noEditPoints="1"/>
          </p:cNvSpPr>
          <p:nvPr/>
        </p:nvSpPr>
        <p:spPr bwMode="auto">
          <a:xfrm>
            <a:off x="14485345" y="3417092"/>
            <a:ext cx="780659" cy="350803"/>
          </a:xfrm>
          <a:custGeom>
            <a:avLst/>
            <a:gdLst>
              <a:gd name="T0" fmla="*/ 0 w 253"/>
              <a:gd name="T1" fmla="*/ 2147483647 h 134"/>
              <a:gd name="T2" fmla="*/ 2147483647 w 253"/>
              <a:gd name="T3" fmla="*/ 2147483647 h 134"/>
              <a:gd name="T4" fmla="*/ 2147483647 w 253"/>
              <a:gd name="T5" fmla="*/ 2147483647 h 134"/>
              <a:gd name="T6" fmla="*/ 2147483647 w 253"/>
              <a:gd name="T7" fmla="*/ 2147483647 h 134"/>
              <a:gd name="T8" fmla="*/ 0 w 253"/>
              <a:gd name="T9" fmla="*/ 2147483647 h 134"/>
              <a:gd name="T10" fmla="*/ 2147483647 w 253"/>
              <a:gd name="T11" fmla="*/ 0 h 134"/>
              <a:gd name="T12" fmla="*/ 2147483647 w 253"/>
              <a:gd name="T13" fmla="*/ 0 h 134"/>
              <a:gd name="T14" fmla="*/ 2147483647 w 253"/>
              <a:gd name="T15" fmla="*/ 2147483647 h 134"/>
              <a:gd name="T16" fmla="*/ 2147483647 w 253"/>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
              <a:gd name="T28" fmla="*/ 0 h 134"/>
              <a:gd name="T29" fmla="*/ 253 w 253"/>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 h="134">
                <a:moveTo>
                  <a:pt x="0" y="119"/>
                </a:moveTo>
                <a:lnTo>
                  <a:pt x="217" y="7"/>
                </a:lnTo>
                <a:lnTo>
                  <a:pt x="224" y="22"/>
                </a:lnTo>
                <a:lnTo>
                  <a:pt x="7" y="134"/>
                </a:lnTo>
                <a:lnTo>
                  <a:pt x="0" y="119"/>
                </a:lnTo>
                <a:close/>
                <a:moveTo>
                  <a:pt x="202" y="0"/>
                </a:moveTo>
                <a:lnTo>
                  <a:pt x="253" y="0"/>
                </a:lnTo>
                <a:lnTo>
                  <a:pt x="224" y="44"/>
                </a:lnTo>
                <a:lnTo>
                  <a:pt x="202" y="0"/>
                </a:lnTo>
                <a:close/>
              </a:path>
            </a:pathLst>
          </a:custGeom>
          <a:solidFill>
            <a:schemeClr val="accent4"/>
          </a:solidFill>
          <a:ln w="0">
            <a:solidFill>
              <a:srgbClr val="FF0000"/>
            </a:solidFill>
            <a:prstDash val="solid"/>
            <a:round/>
            <a:headEnd/>
            <a:tailEnd/>
          </a:ln>
        </p:spPr>
        <p:txBody>
          <a:bodyPr/>
          <a:lstStyle/>
          <a:p>
            <a:endParaRPr lang="fr-FR">
              <a:latin typeface="Gilroy" panose="00000500000000000000" pitchFamily="50" charset="0"/>
            </a:endParaRPr>
          </a:p>
        </p:txBody>
      </p:sp>
      <p:sp>
        <p:nvSpPr>
          <p:cNvPr id="49" name="Freeform 49">
            <a:extLst>
              <a:ext uri="{FF2B5EF4-FFF2-40B4-BE49-F238E27FC236}">
                <a16:creationId xmlns:a16="http://schemas.microsoft.com/office/drawing/2014/main" id="{3F236D9F-C788-BAC3-6422-E7A224D9B51D}"/>
              </a:ext>
            </a:extLst>
          </p:cNvPr>
          <p:cNvSpPr>
            <a:spLocks noEditPoints="1"/>
          </p:cNvSpPr>
          <p:nvPr/>
        </p:nvSpPr>
        <p:spPr bwMode="auto">
          <a:xfrm>
            <a:off x="14456823" y="4333729"/>
            <a:ext cx="783508" cy="369129"/>
          </a:xfrm>
          <a:custGeom>
            <a:avLst/>
            <a:gdLst>
              <a:gd name="T0" fmla="*/ 2147483647 w 254"/>
              <a:gd name="T1" fmla="*/ 0 h 141"/>
              <a:gd name="T2" fmla="*/ 2147483647 w 254"/>
              <a:gd name="T3" fmla="*/ 2147483647 h 141"/>
              <a:gd name="T4" fmla="*/ 2147483647 w 254"/>
              <a:gd name="T5" fmla="*/ 2147483647 h 141"/>
              <a:gd name="T6" fmla="*/ 0 w 254"/>
              <a:gd name="T7" fmla="*/ 2147483647 h 141"/>
              <a:gd name="T8" fmla="*/ 2147483647 w 254"/>
              <a:gd name="T9" fmla="*/ 0 h 141"/>
              <a:gd name="T10" fmla="*/ 2147483647 w 254"/>
              <a:gd name="T11" fmla="*/ 2147483647 h 141"/>
              <a:gd name="T12" fmla="*/ 2147483647 w 254"/>
              <a:gd name="T13" fmla="*/ 2147483647 h 141"/>
              <a:gd name="T14" fmla="*/ 2147483647 w 254"/>
              <a:gd name="T15" fmla="*/ 2147483647 h 141"/>
              <a:gd name="T16" fmla="*/ 2147483647 w 254"/>
              <a:gd name="T17" fmla="*/ 2147483647 h 1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41"/>
              <a:gd name="T29" fmla="*/ 254 w 254"/>
              <a:gd name="T30" fmla="*/ 141 h 1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41">
                <a:moveTo>
                  <a:pt x="7" y="0"/>
                </a:moveTo>
                <a:lnTo>
                  <a:pt x="225" y="111"/>
                </a:lnTo>
                <a:lnTo>
                  <a:pt x="217" y="126"/>
                </a:lnTo>
                <a:lnTo>
                  <a:pt x="0" y="14"/>
                </a:lnTo>
                <a:lnTo>
                  <a:pt x="7" y="0"/>
                </a:lnTo>
                <a:close/>
                <a:moveTo>
                  <a:pt x="225" y="96"/>
                </a:moveTo>
                <a:lnTo>
                  <a:pt x="254" y="141"/>
                </a:lnTo>
                <a:lnTo>
                  <a:pt x="203" y="141"/>
                </a:lnTo>
                <a:lnTo>
                  <a:pt x="225" y="96"/>
                </a:lnTo>
                <a:close/>
              </a:path>
            </a:pathLst>
          </a:custGeom>
          <a:solidFill>
            <a:schemeClr val="accent5"/>
          </a:solidFill>
          <a:ln w="0">
            <a:solidFill>
              <a:srgbClr val="FFCC00"/>
            </a:solidFill>
            <a:prstDash val="solid"/>
            <a:round/>
            <a:headEnd/>
            <a:tailEnd/>
          </a:ln>
        </p:spPr>
        <p:txBody>
          <a:bodyPr/>
          <a:lstStyle/>
          <a:p>
            <a:endParaRPr lang="fr-FR">
              <a:latin typeface="Gilroy" panose="00000500000000000000" pitchFamily="50" charset="0"/>
            </a:endParaRPr>
          </a:p>
        </p:txBody>
      </p:sp>
      <p:sp>
        <p:nvSpPr>
          <p:cNvPr id="50" name="Freeform 50">
            <a:extLst>
              <a:ext uri="{FF2B5EF4-FFF2-40B4-BE49-F238E27FC236}">
                <a16:creationId xmlns:a16="http://schemas.microsoft.com/office/drawing/2014/main" id="{EF48C65D-FCA2-8E66-B5B6-35758C47C00E}"/>
              </a:ext>
            </a:extLst>
          </p:cNvPr>
          <p:cNvSpPr>
            <a:spLocks noEditPoints="1"/>
          </p:cNvSpPr>
          <p:nvPr/>
        </p:nvSpPr>
        <p:spPr bwMode="auto">
          <a:xfrm>
            <a:off x="15934875" y="3234536"/>
            <a:ext cx="851888" cy="602124"/>
          </a:xfrm>
          <a:custGeom>
            <a:avLst/>
            <a:gdLst>
              <a:gd name="T0" fmla="*/ 2147483647 w 276"/>
              <a:gd name="T1" fmla="*/ 2147483647 h 230"/>
              <a:gd name="T2" fmla="*/ 2147483647 w 276"/>
              <a:gd name="T3" fmla="*/ 2147483647 h 230"/>
              <a:gd name="T4" fmla="*/ 2147483647 w 276"/>
              <a:gd name="T5" fmla="*/ 2147483647 h 230"/>
              <a:gd name="T6" fmla="*/ 2147483647 w 276"/>
              <a:gd name="T7" fmla="*/ 2147483647 h 230"/>
              <a:gd name="T8" fmla="*/ 2147483647 w 276"/>
              <a:gd name="T9" fmla="*/ 2147483647 h 230"/>
              <a:gd name="T10" fmla="*/ 2147483647 w 276"/>
              <a:gd name="T11" fmla="*/ 2147483647 h 230"/>
              <a:gd name="T12" fmla="*/ 2147483647 w 276"/>
              <a:gd name="T13" fmla="*/ 2147483647 h 230"/>
              <a:gd name="T14" fmla="*/ 2147483647 w 276"/>
              <a:gd name="T15" fmla="*/ 2147483647 h 230"/>
              <a:gd name="T16" fmla="*/ 2147483647 w 276"/>
              <a:gd name="T17" fmla="*/ 2147483647 h 230"/>
              <a:gd name="T18" fmla="*/ 2147483647 w 276"/>
              <a:gd name="T19" fmla="*/ 2147483647 h 230"/>
              <a:gd name="T20" fmla="*/ 2147483647 w 276"/>
              <a:gd name="T21" fmla="*/ 2147483647 h 230"/>
              <a:gd name="T22" fmla="*/ 2147483647 w 276"/>
              <a:gd name="T23" fmla="*/ 2147483647 h 230"/>
              <a:gd name="T24" fmla="*/ 2147483647 w 276"/>
              <a:gd name="T25" fmla="*/ 2147483647 h 230"/>
              <a:gd name="T26" fmla="*/ 2147483647 w 276"/>
              <a:gd name="T27" fmla="*/ 2147483647 h 230"/>
              <a:gd name="T28" fmla="*/ 2147483647 w 276"/>
              <a:gd name="T29" fmla="*/ 2147483647 h 230"/>
              <a:gd name="T30" fmla="*/ 2147483647 w 276"/>
              <a:gd name="T31" fmla="*/ 2147483647 h 230"/>
              <a:gd name="T32" fmla="*/ 2147483647 w 276"/>
              <a:gd name="T33" fmla="*/ 2147483647 h 230"/>
              <a:gd name="T34" fmla="*/ 2147483647 w 276"/>
              <a:gd name="T35" fmla="*/ 2147483647 h 230"/>
              <a:gd name="T36" fmla="*/ 2147483647 w 276"/>
              <a:gd name="T37" fmla="*/ 2147483647 h 230"/>
              <a:gd name="T38" fmla="*/ 2147483647 w 276"/>
              <a:gd name="T39" fmla="*/ 2147483647 h 230"/>
              <a:gd name="T40" fmla="*/ 2147483647 w 276"/>
              <a:gd name="T41" fmla="*/ 2147483647 h 230"/>
              <a:gd name="T42" fmla="*/ 2147483647 w 276"/>
              <a:gd name="T43" fmla="*/ 2147483647 h 230"/>
              <a:gd name="T44" fmla="*/ 2147483647 w 276"/>
              <a:gd name="T45" fmla="*/ 2147483647 h 230"/>
              <a:gd name="T46" fmla="*/ 2147483647 w 276"/>
              <a:gd name="T47" fmla="*/ 2147483647 h 230"/>
              <a:gd name="T48" fmla="*/ 2147483647 w 276"/>
              <a:gd name="T49" fmla="*/ 2147483647 h 230"/>
              <a:gd name="T50" fmla="*/ 2147483647 w 276"/>
              <a:gd name="T51" fmla="*/ 2147483647 h 230"/>
              <a:gd name="T52" fmla="*/ 2147483647 w 276"/>
              <a:gd name="T53" fmla="*/ 2147483647 h 230"/>
              <a:gd name="T54" fmla="*/ 2147483647 w 276"/>
              <a:gd name="T55" fmla="*/ 2147483647 h 230"/>
              <a:gd name="T56" fmla="*/ 2147483647 w 276"/>
              <a:gd name="T57" fmla="*/ 2147483647 h 230"/>
              <a:gd name="T58" fmla="*/ 2147483647 w 276"/>
              <a:gd name="T59" fmla="*/ 2147483647 h 230"/>
              <a:gd name="T60" fmla="*/ 2147483647 w 276"/>
              <a:gd name="T61" fmla="*/ 2147483647 h 230"/>
              <a:gd name="T62" fmla="*/ 2147483647 w 276"/>
              <a:gd name="T63" fmla="*/ 2147483647 h 230"/>
              <a:gd name="T64" fmla="*/ 2147483647 w 276"/>
              <a:gd name="T65" fmla="*/ 2147483647 h 230"/>
              <a:gd name="T66" fmla="*/ 2147483647 w 276"/>
              <a:gd name="T67" fmla="*/ 2147483647 h 230"/>
              <a:gd name="T68" fmla="*/ 2147483647 w 276"/>
              <a:gd name="T69" fmla="*/ 2147483647 h 230"/>
              <a:gd name="T70" fmla="*/ 2147483647 w 276"/>
              <a:gd name="T71" fmla="*/ 2147483647 h 230"/>
              <a:gd name="T72" fmla="*/ 2147483647 w 276"/>
              <a:gd name="T73" fmla="*/ 2147483647 h 230"/>
              <a:gd name="T74" fmla="*/ 2147483647 w 276"/>
              <a:gd name="T75" fmla="*/ 2147483647 h 230"/>
              <a:gd name="T76" fmla="*/ 2147483647 w 276"/>
              <a:gd name="T77" fmla="*/ 2147483647 h 230"/>
              <a:gd name="T78" fmla="*/ 2147483647 w 276"/>
              <a:gd name="T79" fmla="*/ 2147483647 h 230"/>
              <a:gd name="T80" fmla="*/ 2147483647 w 276"/>
              <a:gd name="T81" fmla="*/ 2147483647 h 230"/>
              <a:gd name="T82" fmla="*/ 2147483647 w 276"/>
              <a:gd name="T83" fmla="*/ 2147483647 h 230"/>
              <a:gd name="T84" fmla="*/ 2147483647 w 276"/>
              <a:gd name="T85" fmla="*/ 2147483647 h 230"/>
              <a:gd name="T86" fmla="*/ 2147483647 w 276"/>
              <a:gd name="T87" fmla="*/ 2147483647 h 230"/>
              <a:gd name="T88" fmla="*/ 2147483647 w 276"/>
              <a:gd name="T89" fmla="*/ 2147483647 h 230"/>
              <a:gd name="T90" fmla="*/ 2147483647 w 276"/>
              <a:gd name="T91" fmla="*/ 2147483647 h 230"/>
              <a:gd name="T92" fmla="*/ 2147483647 w 276"/>
              <a:gd name="T93" fmla="*/ 2147483647 h 230"/>
              <a:gd name="T94" fmla="*/ 2147483647 w 276"/>
              <a:gd name="T95" fmla="*/ 2147483647 h 230"/>
              <a:gd name="T96" fmla="*/ 2147483647 w 276"/>
              <a:gd name="T97" fmla="*/ 2147483647 h 230"/>
              <a:gd name="T98" fmla="*/ 2147483647 w 276"/>
              <a:gd name="T99" fmla="*/ 2147483647 h 230"/>
              <a:gd name="T100" fmla="*/ 2147483647 w 276"/>
              <a:gd name="T101" fmla="*/ 2147483647 h 230"/>
              <a:gd name="T102" fmla="*/ 2147483647 w 276"/>
              <a:gd name="T103" fmla="*/ 2147483647 h 230"/>
              <a:gd name="T104" fmla="*/ 0 w 276"/>
              <a:gd name="T105" fmla="*/ 2147483647 h 230"/>
              <a:gd name="T106" fmla="*/ 2147483647 w 276"/>
              <a:gd name="T107" fmla="*/ 0 h 230"/>
              <a:gd name="T108" fmla="*/ 2147483647 w 276"/>
              <a:gd name="T109" fmla="*/ 2147483647 h 2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6"/>
              <a:gd name="T166" fmla="*/ 0 h 230"/>
              <a:gd name="T167" fmla="*/ 276 w 276"/>
              <a:gd name="T168" fmla="*/ 230 h 2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6" h="230">
                <a:moveTo>
                  <a:pt x="261" y="230"/>
                </a:moveTo>
                <a:lnTo>
                  <a:pt x="247" y="208"/>
                </a:lnTo>
                <a:lnTo>
                  <a:pt x="232" y="178"/>
                </a:lnTo>
                <a:lnTo>
                  <a:pt x="218" y="156"/>
                </a:lnTo>
                <a:lnTo>
                  <a:pt x="210" y="148"/>
                </a:lnTo>
                <a:lnTo>
                  <a:pt x="203" y="134"/>
                </a:lnTo>
                <a:lnTo>
                  <a:pt x="196" y="126"/>
                </a:lnTo>
                <a:lnTo>
                  <a:pt x="189" y="111"/>
                </a:lnTo>
                <a:lnTo>
                  <a:pt x="181" y="104"/>
                </a:lnTo>
                <a:lnTo>
                  <a:pt x="174" y="96"/>
                </a:lnTo>
                <a:lnTo>
                  <a:pt x="167" y="82"/>
                </a:lnTo>
                <a:lnTo>
                  <a:pt x="160" y="74"/>
                </a:lnTo>
                <a:lnTo>
                  <a:pt x="152" y="67"/>
                </a:lnTo>
                <a:lnTo>
                  <a:pt x="138" y="67"/>
                </a:lnTo>
                <a:lnTo>
                  <a:pt x="131" y="59"/>
                </a:lnTo>
                <a:lnTo>
                  <a:pt x="124" y="52"/>
                </a:lnTo>
                <a:lnTo>
                  <a:pt x="116" y="44"/>
                </a:lnTo>
                <a:lnTo>
                  <a:pt x="109" y="44"/>
                </a:lnTo>
                <a:lnTo>
                  <a:pt x="102" y="44"/>
                </a:lnTo>
                <a:lnTo>
                  <a:pt x="95" y="37"/>
                </a:lnTo>
                <a:lnTo>
                  <a:pt x="80" y="37"/>
                </a:lnTo>
                <a:lnTo>
                  <a:pt x="73" y="37"/>
                </a:lnTo>
                <a:lnTo>
                  <a:pt x="66" y="30"/>
                </a:lnTo>
                <a:lnTo>
                  <a:pt x="58" y="30"/>
                </a:lnTo>
                <a:lnTo>
                  <a:pt x="44" y="30"/>
                </a:lnTo>
                <a:lnTo>
                  <a:pt x="44" y="15"/>
                </a:lnTo>
                <a:lnTo>
                  <a:pt x="58" y="15"/>
                </a:lnTo>
                <a:lnTo>
                  <a:pt x="66" y="15"/>
                </a:lnTo>
                <a:lnTo>
                  <a:pt x="80" y="15"/>
                </a:lnTo>
                <a:lnTo>
                  <a:pt x="87" y="22"/>
                </a:lnTo>
                <a:lnTo>
                  <a:pt x="95" y="22"/>
                </a:lnTo>
                <a:lnTo>
                  <a:pt x="109" y="22"/>
                </a:lnTo>
                <a:lnTo>
                  <a:pt x="116" y="30"/>
                </a:lnTo>
                <a:lnTo>
                  <a:pt x="124" y="30"/>
                </a:lnTo>
                <a:lnTo>
                  <a:pt x="131" y="37"/>
                </a:lnTo>
                <a:lnTo>
                  <a:pt x="145" y="44"/>
                </a:lnTo>
                <a:lnTo>
                  <a:pt x="152" y="52"/>
                </a:lnTo>
                <a:lnTo>
                  <a:pt x="160" y="59"/>
                </a:lnTo>
                <a:lnTo>
                  <a:pt x="167" y="67"/>
                </a:lnTo>
                <a:lnTo>
                  <a:pt x="174" y="74"/>
                </a:lnTo>
                <a:lnTo>
                  <a:pt x="189" y="82"/>
                </a:lnTo>
                <a:lnTo>
                  <a:pt x="196" y="89"/>
                </a:lnTo>
                <a:lnTo>
                  <a:pt x="203" y="104"/>
                </a:lnTo>
                <a:lnTo>
                  <a:pt x="210" y="111"/>
                </a:lnTo>
                <a:lnTo>
                  <a:pt x="218" y="126"/>
                </a:lnTo>
                <a:lnTo>
                  <a:pt x="225" y="134"/>
                </a:lnTo>
                <a:lnTo>
                  <a:pt x="232" y="148"/>
                </a:lnTo>
                <a:lnTo>
                  <a:pt x="247" y="171"/>
                </a:lnTo>
                <a:lnTo>
                  <a:pt x="261" y="200"/>
                </a:lnTo>
                <a:lnTo>
                  <a:pt x="276" y="223"/>
                </a:lnTo>
                <a:lnTo>
                  <a:pt x="261" y="230"/>
                </a:lnTo>
                <a:close/>
                <a:moveTo>
                  <a:pt x="51" y="44"/>
                </a:moveTo>
                <a:lnTo>
                  <a:pt x="0" y="22"/>
                </a:lnTo>
                <a:lnTo>
                  <a:pt x="51" y="0"/>
                </a:lnTo>
                <a:lnTo>
                  <a:pt x="51" y="44"/>
                </a:lnTo>
                <a:close/>
              </a:path>
            </a:pathLst>
          </a:custGeom>
          <a:solidFill>
            <a:schemeClr val="accent5"/>
          </a:solidFill>
          <a:ln w="0">
            <a:solidFill>
              <a:srgbClr val="FFCC00"/>
            </a:solidFill>
            <a:prstDash val="solid"/>
            <a:round/>
            <a:headEnd/>
            <a:tailEnd/>
          </a:ln>
        </p:spPr>
        <p:txBody>
          <a:bodyPr/>
          <a:lstStyle/>
          <a:p>
            <a:endParaRPr lang="fr-FR">
              <a:latin typeface="Gilroy" panose="00000500000000000000" pitchFamily="50" charset="0"/>
            </a:endParaRPr>
          </a:p>
        </p:txBody>
      </p:sp>
      <p:sp>
        <p:nvSpPr>
          <p:cNvPr id="51" name="Freeform 51">
            <a:extLst>
              <a:ext uri="{FF2B5EF4-FFF2-40B4-BE49-F238E27FC236}">
                <a16:creationId xmlns:a16="http://schemas.microsoft.com/office/drawing/2014/main" id="{81F3C376-E114-8315-8886-7909BEEA6397}"/>
              </a:ext>
            </a:extLst>
          </p:cNvPr>
          <p:cNvSpPr>
            <a:spLocks noEditPoints="1"/>
          </p:cNvSpPr>
          <p:nvPr/>
        </p:nvSpPr>
        <p:spPr bwMode="auto">
          <a:xfrm>
            <a:off x="15962643" y="4118039"/>
            <a:ext cx="849038" cy="738255"/>
          </a:xfrm>
          <a:custGeom>
            <a:avLst/>
            <a:gdLst>
              <a:gd name="T0" fmla="*/ 2147483647 w 275"/>
              <a:gd name="T1" fmla="*/ 2147483647 h 282"/>
              <a:gd name="T2" fmla="*/ 2147483647 w 275"/>
              <a:gd name="T3" fmla="*/ 2147483647 h 282"/>
              <a:gd name="T4" fmla="*/ 2147483647 w 275"/>
              <a:gd name="T5" fmla="*/ 2147483647 h 282"/>
              <a:gd name="T6" fmla="*/ 2147483647 w 275"/>
              <a:gd name="T7" fmla="*/ 2147483647 h 282"/>
              <a:gd name="T8" fmla="*/ 2147483647 w 275"/>
              <a:gd name="T9" fmla="*/ 2147483647 h 282"/>
              <a:gd name="T10" fmla="*/ 2147483647 w 275"/>
              <a:gd name="T11" fmla="*/ 2147483647 h 282"/>
              <a:gd name="T12" fmla="*/ 2147483647 w 275"/>
              <a:gd name="T13" fmla="*/ 2147483647 h 282"/>
              <a:gd name="T14" fmla="*/ 2147483647 w 275"/>
              <a:gd name="T15" fmla="*/ 2147483647 h 282"/>
              <a:gd name="T16" fmla="*/ 2147483647 w 275"/>
              <a:gd name="T17" fmla="*/ 2147483647 h 282"/>
              <a:gd name="T18" fmla="*/ 2147483647 w 275"/>
              <a:gd name="T19" fmla="*/ 2147483647 h 282"/>
              <a:gd name="T20" fmla="*/ 2147483647 w 275"/>
              <a:gd name="T21" fmla="*/ 2147483647 h 282"/>
              <a:gd name="T22" fmla="*/ 2147483647 w 275"/>
              <a:gd name="T23" fmla="*/ 2147483647 h 282"/>
              <a:gd name="T24" fmla="*/ 2147483647 w 275"/>
              <a:gd name="T25" fmla="*/ 2147483647 h 282"/>
              <a:gd name="T26" fmla="*/ 2147483647 w 275"/>
              <a:gd name="T27" fmla="*/ 2147483647 h 282"/>
              <a:gd name="T28" fmla="*/ 2147483647 w 275"/>
              <a:gd name="T29" fmla="*/ 2147483647 h 282"/>
              <a:gd name="T30" fmla="*/ 2147483647 w 275"/>
              <a:gd name="T31" fmla="*/ 2147483647 h 282"/>
              <a:gd name="T32" fmla="*/ 2147483647 w 275"/>
              <a:gd name="T33" fmla="*/ 2147483647 h 282"/>
              <a:gd name="T34" fmla="*/ 2147483647 w 275"/>
              <a:gd name="T35" fmla="*/ 2147483647 h 282"/>
              <a:gd name="T36" fmla="*/ 2147483647 w 275"/>
              <a:gd name="T37" fmla="*/ 2147483647 h 282"/>
              <a:gd name="T38" fmla="*/ 2147483647 w 275"/>
              <a:gd name="T39" fmla="*/ 2147483647 h 282"/>
              <a:gd name="T40" fmla="*/ 2147483647 w 275"/>
              <a:gd name="T41" fmla="*/ 2147483647 h 282"/>
              <a:gd name="T42" fmla="*/ 2147483647 w 275"/>
              <a:gd name="T43" fmla="*/ 2147483647 h 282"/>
              <a:gd name="T44" fmla="*/ 2147483647 w 275"/>
              <a:gd name="T45" fmla="*/ 2147483647 h 282"/>
              <a:gd name="T46" fmla="*/ 2147483647 w 275"/>
              <a:gd name="T47" fmla="*/ 2147483647 h 282"/>
              <a:gd name="T48" fmla="*/ 2147483647 w 275"/>
              <a:gd name="T49" fmla="*/ 2147483647 h 282"/>
              <a:gd name="T50" fmla="*/ 2147483647 w 275"/>
              <a:gd name="T51" fmla="*/ 2147483647 h 282"/>
              <a:gd name="T52" fmla="*/ 2147483647 w 275"/>
              <a:gd name="T53" fmla="*/ 2147483647 h 282"/>
              <a:gd name="T54" fmla="*/ 2147483647 w 275"/>
              <a:gd name="T55" fmla="*/ 2147483647 h 282"/>
              <a:gd name="T56" fmla="*/ 2147483647 w 275"/>
              <a:gd name="T57" fmla="*/ 2147483647 h 282"/>
              <a:gd name="T58" fmla="*/ 2147483647 w 275"/>
              <a:gd name="T59" fmla="*/ 2147483647 h 282"/>
              <a:gd name="T60" fmla="*/ 2147483647 w 275"/>
              <a:gd name="T61" fmla="*/ 2147483647 h 282"/>
              <a:gd name="T62" fmla="*/ 2147483647 w 275"/>
              <a:gd name="T63" fmla="*/ 2147483647 h 282"/>
              <a:gd name="T64" fmla="*/ 2147483647 w 275"/>
              <a:gd name="T65" fmla="*/ 2147483647 h 282"/>
              <a:gd name="T66" fmla="*/ 2147483647 w 275"/>
              <a:gd name="T67" fmla="*/ 2147483647 h 282"/>
              <a:gd name="T68" fmla="*/ 2147483647 w 275"/>
              <a:gd name="T69" fmla="*/ 2147483647 h 282"/>
              <a:gd name="T70" fmla="*/ 2147483647 w 275"/>
              <a:gd name="T71" fmla="*/ 2147483647 h 282"/>
              <a:gd name="T72" fmla="*/ 2147483647 w 275"/>
              <a:gd name="T73" fmla="*/ 2147483647 h 282"/>
              <a:gd name="T74" fmla="*/ 2147483647 w 275"/>
              <a:gd name="T75" fmla="*/ 2147483647 h 282"/>
              <a:gd name="T76" fmla="*/ 2147483647 w 275"/>
              <a:gd name="T77" fmla="*/ 2147483647 h 282"/>
              <a:gd name="T78" fmla="*/ 2147483647 w 275"/>
              <a:gd name="T79" fmla="*/ 2147483647 h 282"/>
              <a:gd name="T80" fmla="*/ 2147483647 w 275"/>
              <a:gd name="T81" fmla="*/ 2147483647 h 282"/>
              <a:gd name="T82" fmla="*/ 2147483647 w 275"/>
              <a:gd name="T83" fmla="*/ 2147483647 h 282"/>
              <a:gd name="T84" fmla="*/ 2147483647 w 275"/>
              <a:gd name="T85" fmla="*/ 2147483647 h 282"/>
              <a:gd name="T86" fmla="*/ 2147483647 w 275"/>
              <a:gd name="T87" fmla="*/ 2147483647 h 282"/>
              <a:gd name="T88" fmla="*/ 2147483647 w 275"/>
              <a:gd name="T89" fmla="*/ 2147483647 h 282"/>
              <a:gd name="T90" fmla="*/ 2147483647 w 275"/>
              <a:gd name="T91" fmla="*/ 2147483647 h 282"/>
              <a:gd name="T92" fmla="*/ 2147483647 w 275"/>
              <a:gd name="T93" fmla="*/ 2147483647 h 282"/>
              <a:gd name="T94" fmla="*/ 2147483647 w 275"/>
              <a:gd name="T95" fmla="*/ 2147483647 h 282"/>
              <a:gd name="T96" fmla="*/ 2147483647 w 275"/>
              <a:gd name="T97" fmla="*/ 2147483647 h 282"/>
              <a:gd name="T98" fmla="*/ 2147483647 w 275"/>
              <a:gd name="T99" fmla="*/ 2147483647 h 282"/>
              <a:gd name="T100" fmla="*/ 2147483647 w 275"/>
              <a:gd name="T101" fmla="*/ 2147483647 h 282"/>
              <a:gd name="T102" fmla="*/ 2147483647 w 275"/>
              <a:gd name="T103" fmla="*/ 0 h 282"/>
              <a:gd name="T104" fmla="*/ 2147483647 w 275"/>
              <a:gd name="T105" fmla="*/ 2147483647 h 282"/>
              <a:gd name="T106" fmla="*/ 2147483647 w 275"/>
              <a:gd name="T107" fmla="*/ 2147483647 h 282"/>
              <a:gd name="T108" fmla="*/ 0 w 275"/>
              <a:gd name="T109" fmla="*/ 2147483647 h 282"/>
              <a:gd name="T110" fmla="*/ 2147483647 w 275"/>
              <a:gd name="T111" fmla="*/ 2147483647 h 282"/>
              <a:gd name="T112" fmla="*/ 2147483647 w 275"/>
              <a:gd name="T113" fmla="*/ 2147483647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5"/>
              <a:gd name="T172" fmla="*/ 0 h 282"/>
              <a:gd name="T173" fmla="*/ 275 w 275"/>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5" h="282">
                <a:moveTo>
                  <a:pt x="275" y="7"/>
                </a:moveTo>
                <a:lnTo>
                  <a:pt x="260" y="37"/>
                </a:lnTo>
                <a:lnTo>
                  <a:pt x="246" y="67"/>
                </a:lnTo>
                <a:lnTo>
                  <a:pt x="239" y="82"/>
                </a:lnTo>
                <a:lnTo>
                  <a:pt x="231" y="96"/>
                </a:lnTo>
                <a:lnTo>
                  <a:pt x="224" y="111"/>
                </a:lnTo>
                <a:lnTo>
                  <a:pt x="217" y="126"/>
                </a:lnTo>
                <a:lnTo>
                  <a:pt x="210" y="141"/>
                </a:lnTo>
                <a:lnTo>
                  <a:pt x="202" y="156"/>
                </a:lnTo>
                <a:lnTo>
                  <a:pt x="195" y="163"/>
                </a:lnTo>
                <a:lnTo>
                  <a:pt x="188" y="178"/>
                </a:lnTo>
                <a:lnTo>
                  <a:pt x="173" y="186"/>
                </a:lnTo>
                <a:lnTo>
                  <a:pt x="166" y="200"/>
                </a:lnTo>
                <a:lnTo>
                  <a:pt x="159" y="208"/>
                </a:lnTo>
                <a:lnTo>
                  <a:pt x="152" y="215"/>
                </a:lnTo>
                <a:lnTo>
                  <a:pt x="144" y="223"/>
                </a:lnTo>
                <a:lnTo>
                  <a:pt x="137" y="230"/>
                </a:lnTo>
                <a:lnTo>
                  <a:pt x="123" y="238"/>
                </a:lnTo>
                <a:lnTo>
                  <a:pt x="116" y="245"/>
                </a:lnTo>
                <a:lnTo>
                  <a:pt x="108" y="245"/>
                </a:lnTo>
                <a:lnTo>
                  <a:pt x="94" y="252"/>
                </a:lnTo>
                <a:lnTo>
                  <a:pt x="87" y="252"/>
                </a:lnTo>
                <a:lnTo>
                  <a:pt x="79" y="260"/>
                </a:lnTo>
                <a:lnTo>
                  <a:pt x="65" y="260"/>
                </a:lnTo>
                <a:lnTo>
                  <a:pt x="58" y="260"/>
                </a:lnTo>
                <a:lnTo>
                  <a:pt x="43" y="260"/>
                </a:lnTo>
                <a:lnTo>
                  <a:pt x="43" y="245"/>
                </a:lnTo>
                <a:lnTo>
                  <a:pt x="58" y="245"/>
                </a:lnTo>
                <a:lnTo>
                  <a:pt x="65" y="245"/>
                </a:lnTo>
                <a:lnTo>
                  <a:pt x="72" y="245"/>
                </a:lnTo>
                <a:lnTo>
                  <a:pt x="79" y="238"/>
                </a:lnTo>
                <a:lnTo>
                  <a:pt x="94" y="238"/>
                </a:lnTo>
                <a:lnTo>
                  <a:pt x="101" y="230"/>
                </a:lnTo>
                <a:lnTo>
                  <a:pt x="108" y="230"/>
                </a:lnTo>
                <a:lnTo>
                  <a:pt x="116" y="223"/>
                </a:lnTo>
                <a:lnTo>
                  <a:pt x="123" y="223"/>
                </a:lnTo>
                <a:lnTo>
                  <a:pt x="130" y="215"/>
                </a:lnTo>
                <a:lnTo>
                  <a:pt x="137" y="208"/>
                </a:lnTo>
                <a:lnTo>
                  <a:pt x="144" y="200"/>
                </a:lnTo>
                <a:lnTo>
                  <a:pt x="159" y="186"/>
                </a:lnTo>
                <a:lnTo>
                  <a:pt x="166" y="178"/>
                </a:lnTo>
                <a:lnTo>
                  <a:pt x="173" y="171"/>
                </a:lnTo>
                <a:lnTo>
                  <a:pt x="181" y="156"/>
                </a:lnTo>
                <a:lnTo>
                  <a:pt x="188" y="148"/>
                </a:lnTo>
                <a:lnTo>
                  <a:pt x="195" y="134"/>
                </a:lnTo>
                <a:lnTo>
                  <a:pt x="202" y="119"/>
                </a:lnTo>
                <a:lnTo>
                  <a:pt x="210" y="104"/>
                </a:lnTo>
                <a:lnTo>
                  <a:pt x="217" y="89"/>
                </a:lnTo>
                <a:lnTo>
                  <a:pt x="224" y="74"/>
                </a:lnTo>
                <a:lnTo>
                  <a:pt x="231" y="59"/>
                </a:lnTo>
                <a:lnTo>
                  <a:pt x="246" y="30"/>
                </a:lnTo>
                <a:lnTo>
                  <a:pt x="260" y="0"/>
                </a:lnTo>
                <a:lnTo>
                  <a:pt x="275" y="7"/>
                </a:lnTo>
                <a:close/>
                <a:moveTo>
                  <a:pt x="50" y="282"/>
                </a:moveTo>
                <a:lnTo>
                  <a:pt x="0" y="260"/>
                </a:lnTo>
                <a:lnTo>
                  <a:pt x="50" y="230"/>
                </a:lnTo>
                <a:lnTo>
                  <a:pt x="50" y="282"/>
                </a:lnTo>
                <a:close/>
              </a:path>
            </a:pathLst>
          </a:custGeom>
          <a:solidFill>
            <a:schemeClr val="accent4"/>
          </a:solidFill>
          <a:ln w="0">
            <a:solidFill>
              <a:srgbClr val="FF0000"/>
            </a:solidFill>
            <a:prstDash val="solid"/>
            <a:round/>
            <a:headEnd/>
            <a:tailEnd/>
          </a:ln>
        </p:spPr>
        <p:txBody>
          <a:bodyPr/>
          <a:lstStyle/>
          <a:p>
            <a:endParaRPr lang="fr-FR">
              <a:latin typeface="Gilroy" panose="00000500000000000000" pitchFamily="50" charset="0"/>
            </a:endParaRPr>
          </a:p>
        </p:txBody>
      </p:sp>
      <p:sp>
        <p:nvSpPr>
          <p:cNvPr id="52" name="Freeform 52">
            <a:extLst>
              <a:ext uri="{FF2B5EF4-FFF2-40B4-BE49-F238E27FC236}">
                <a16:creationId xmlns:a16="http://schemas.microsoft.com/office/drawing/2014/main" id="{1352B59E-9C7F-A24F-7EA1-DE8B4B9FDDDE}"/>
              </a:ext>
            </a:extLst>
          </p:cNvPr>
          <p:cNvSpPr>
            <a:spLocks noEditPoints="1"/>
          </p:cNvSpPr>
          <p:nvPr/>
        </p:nvSpPr>
        <p:spPr bwMode="auto">
          <a:xfrm>
            <a:off x="10918937" y="4104470"/>
            <a:ext cx="1182385" cy="136133"/>
          </a:xfrm>
          <a:custGeom>
            <a:avLst/>
            <a:gdLst>
              <a:gd name="T0" fmla="*/ 2147483647 w 383"/>
              <a:gd name="T1" fmla="*/ 2147483647 h 52"/>
              <a:gd name="T2" fmla="*/ 2147483647 w 383"/>
              <a:gd name="T3" fmla="*/ 2147483647 h 52"/>
              <a:gd name="T4" fmla="*/ 2147483647 w 383"/>
              <a:gd name="T5" fmla="*/ 2147483647 h 52"/>
              <a:gd name="T6" fmla="*/ 2147483647 w 383"/>
              <a:gd name="T7" fmla="*/ 2147483647 h 52"/>
              <a:gd name="T8" fmla="*/ 2147483647 w 383"/>
              <a:gd name="T9" fmla="*/ 2147483647 h 52"/>
              <a:gd name="T10" fmla="*/ 2147483647 w 383"/>
              <a:gd name="T11" fmla="*/ 2147483647 h 52"/>
              <a:gd name="T12" fmla="*/ 0 w 383"/>
              <a:gd name="T13" fmla="*/ 2147483647 h 52"/>
              <a:gd name="T14" fmla="*/ 2147483647 w 383"/>
              <a:gd name="T15" fmla="*/ 0 h 52"/>
              <a:gd name="T16" fmla="*/ 2147483647 w 383"/>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3"/>
              <a:gd name="T28" fmla="*/ 0 h 52"/>
              <a:gd name="T29" fmla="*/ 383 w 383"/>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3" h="52">
                <a:moveTo>
                  <a:pt x="383" y="38"/>
                </a:moveTo>
                <a:lnTo>
                  <a:pt x="36" y="38"/>
                </a:lnTo>
                <a:lnTo>
                  <a:pt x="36" y="15"/>
                </a:lnTo>
                <a:lnTo>
                  <a:pt x="383" y="15"/>
                </a:lnTo>
                <a:lnTo>
                  <a:pt x="383" y="38"/>
                </a:lnTo>
                <a:close/>
                <a:moveTo>
                  <a:pt x="43" y="52"/>
                </a:moveTo>
                <a:lnTo>
                  <a:pt x="0" y="30"/>
                </a:lnTo>
                <a:lnTo>
                  <a:pt x="43" y="0"/>
                </a:lnTo>
                <a:lnTo>
                  <a:pt x="43" y="52"/>
                </a:lnTo>
                <a:close/>
              </a:path>
            </a:pathLst>
          </a:custGeom>
          <a:solidFill>
            <a:srgbClr val="00FF00"/>
          </a:solidFill>
          <a:ln w="0">
            <a:solidFill>
              <a:srgbClr val="00FF00"/>
            </a:solidFill>
            <a:prstDash val="solid"/>
            <a:round/>
            <a:headEnd/>
            <a:tailEnd/>
          </a:ln>
        </p:spPr>
        <p:txBody>
          <a:bodyPr/>
          <a:lstStyle/>
          <a:p>
            <a:endParaRPr lang="fr-FR">
              <a:latin typeface="Gilroy" panose="00000500000000000000" pitchFamily="50" charset="0"/>
            </a:endParaRPr>
          </a:p>
        </p:txBody>
      </p:sp>
      <p:sp>
        <p:nvSpPr>
          <p:cNvPr id="54" name="Rectangle 54">
            <a:extLst>
              <a:ext uri="{FF2B5EF4-FFF2-40B4-BE49-F238E27FC236}">
                <a16:creationId xmlns:a16="http://schemas.microsoft.com/office/drawing/2014/main" id="{03F08907-127A-4252-2979-55F488EEBF4F}"/>
              </a:ext>
            </a:extLst>
          </p:cNvPr>
          <p:cNvSpPr>
            <a:spLocks noChangeArrowheads="1"/>
          </p:cNvSpPr>
          <p:nvPr/>
        </p:nvSpPr>
        <p:spPr bwMode="auto">
          <a:xfrm>
            <a:off x="10450124" y="3381925"/>
            <a:ext cx="75395" cy="279201"/>
          </a:xfrm>
          <a:prstGeom prst="rect">
            <a:avLst/>
          </a:prstGeom>
          <a:noFill/>
          <a:ln w="9525">
            <a:noFill/>
            <a:miter lim="800000"/>
            <a:headEnd/>
            <a:tailEnd/>
          </a:ln>
        </p:spPr>
        <p:txBody>
          <a:bodyPr wrap="square" lIns="0" tIns="0" rIns="0" bIns="0">
            <a:spAutoFit/>
          </a:bodyPr>
          <a:lstStyle/>
          <a:p>
            <a:r>
              <a:rPr lang="fr-FR" sz="1814" b="1">
                <a:solidFill>
                  <a:srgbClr val="000000"/>
                </a:solidFill>
                <a:latin typeface="Gilroy" panose="00000500000000000000" pitchFamily="50" charset="0"/>
              </a:rPr>
              <a:t> </a:t>
            </a:r>
            <a:endParaRPr lang="fr-FR">
              <a:latin typeface="Gilroy" panose="00000500000000000000" pitchFamily="50" charset="0"/>
            </a:endParaRPr>
          </a:p>
        </p:txBody>
      </p:sp>
      <p:sp>
        <p:nvSpPr>
          <p:cNvPr id="55" name="Rectangle 55">
            <a:extLst>
              <a:ext uri="{FF2B5EF4-FFF2-40B4-BE49-F238E27FC236}">
                <a16:creationId xmlns:a16="http://schemas.microsoft.com/office/drawing/2014/main" id="{3F18ED10-6260-AB63-0F6B-11DB49E1A8E5}"/>
              </a:ext>
            </a:extLst>
          </p:cNvPr>
          <p:cNvSpPr>
            <a:spLocks noChangeArrowheads="1"/>
          </p:cNvSpPr>
          <p:nvPr/>
        </p:nvSpPr>
        <p:spPr bwMode="auto">
          <a:xfrm>
            <a:off x="9212852" y="7175305"/>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63" name="Rectangle 63">
            <a:extLst>
              <a:ext uri="{FF2B5EF4-FFF2-40B4-BE49-F238E27FC236}">
                <a16:creationId xmlns:a16="http://schemas.microsoft.com/office/drawing/2014/main" id="{DE182E7C-1779-1593-614E-D180B974B8FC}"/>
              </a:ext>
            </a:extLst>
          </p:cNvPr>
          <p:cNvSpPr>
            <a:spLocks noChangeArrowheads="1"/>
          </p:cNvSpPr>
          <p:nvPr/>
        </p:nvSpPr>
        <p:spPr bwMode="auto">
          <a:xfrm>
            <a:off x="14062866" y="6942306"/>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65" name="Freeform 65">
            <a:extLst>
              <a:ext uri="{FF2B5EF4-FFF2-40B4-BE49-F238E27FC236}">
                <a16:creationId xmlns:a16="http://schemas.microsoft.com/office/drawing/2014/main" id="{C8E06097-D87D-B5F5-7C77-02774D5C4C40}"/>
              </a:ext>
            </a:extLst>
          </p:cNvPr>
          <p:cNvSpPr>
            <a:spLocks noEditPoints="1"/>
          </p:cNvSpPr>
          <p:nvPr/>
        </p:nvSpPr>
        <p:spPr bwMode="auto">
          <a:xfrm>
            <a:off x="13201648" y="4416006"/>
            <a:ext cx="127585" cy="2196440"/>
          </a:xfrm>
          <a:custGeom>
            <a:avLst/>
            <a:gdLst>
              <a:gd name="T0" fmla="*/ 2147483647 w 44"/>
              <a:gd name="T1" fmla="*/ 2147483647 h 891"/>
              <a:gd name="T2" fmla="*/ 2147483647 w 44"/>
              <a:gd name="T3" fmla="*/ 2147483647 h 891"/>
              <a:gd name="T4" fmla="*/ 2147483647 w 44"/>
              <a:gd name="T5" fmla="*/ 2147483647 h 891"/>
              <a:gd name="T6" fmla="*/ 2147483647 w 44"/>
              <a:gd name="T7" fmla="*/ 2147483647 h 891"/>
              <a:gd name="T8" fmla="*/ 2147483647 w 44"/>
              <a:gd name="T9" fmla="*/ 2147483647 h 891"/>
              <a:gd name="T10" fmla="*/ 2147483647 w 44"/>
              <a:gd name="T11" fmla="*/ 2147483647 h 891"/>
              <a:gd name="T12" fmla="*/ 2147483647 w 44"/>
              <a:gd name="T13" fmla="*/ 2147483647 h 891"/>
              <a:gd name="T14" fmla="*/ 2147483647 w 44"/>
              <a:gd name="T15" fmla="*/ 2147483647 h 891"/>
              <a:gd name="T16" fmla="*/ 2147483647 w 44"/>
              <a:gd name="T17" fmla="*/ 2147483647 h 891"/>
              <a:gd name="T18" fmla="*/ 2147483647 w 44"/>
              <a:gd name="T19" fmla="*/ 2147483647 h 891"/>
              <a:gd name="T20" fmla="*/ 2147483647 w 44"/>
              <a:gd name="T21" fmla="*/ 2147483647 h 891"/>
              <a:gd name="T22" fmla="*/ 2147483647 w 44"/>
              <a:gd name="T23" fmla="*/ 2147483647 h 891"/>
              <a:gd name="T24" fmla="*/ 0 w 44"/>
              <a:gd name="T25" fmla="*/ 2147483647 h 891"/>
              <a:gd name="T26" fmla="*/ 2147483647 w 44"/>
              <a:gd name="T27" fmla="*/ 0 h 891"/>
              <a:gd name="T28" fmla="*/ 2147483647 w 44"/>
              <a:gd name="T29" fmla="*/ 2147483647 h 891"/>
              <a:gd name="T30" fmla="*/ 0 w 44"/>
              <a:gd name="T31" fmla="*/ 2147483647 h 8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891"/>
              <a:gd name="T50" fmla="*/ 44 w 44"/>
              <a:gd name="T51" fmla="*/ 891 h 8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891">
                <a:moveTo>
                  <a:pt x="22" y="891"/>
                </a:moveTo>
                <a:lnTo>
                  <a:pt x="22" y="37"/>
                </a:lnTo>
                <a:lnTo>
                  <a:pt x="22" y="29"/>
                </a:lnTo>
                <a:lnTo>
                  <a:pt x="29" y="29"/>
                </a:lnTo>
                <a:lnTo>
                  <a:pt x="29" y="37"/>
                </a:lnTo>
                <a:lnTo>
                  <a:pt x="29" y="891"/>
                </a:lnTo>
                <a:lnTo>
                  <a:pt x="22" y="891"/>
                </a:lnTo>
                <a:close/>
                <a:moveTo>
                  <a:pt x="0" y="44"/>
                </a:moveTo>
                <a:lnTo>
                  <a:pt x="22" y="0"/>
                </a:lnTo>
                <a:lnTo>
                  <a:pt x="44" y="44"/>
                </a:lnTo>
                <a:lnTo>
                  <a:pt x="0" y="44"/>
                </a:lnTo>
                <a:close/>
              </a:path>
            </a:pathLst>
          </a:custGeom>
          <a:solidFill>
            <a:srgbClr val="000000"/>
          </a:solidFill>
          <a:ln w="0">
            <a:solidFill>
              <a:srgbClr val="000000"/>
            </a:solidFill>
            <a:prstDash val="solid"/>
            <a:round/>
            <a:headEnd/>
            <a:tailEnd/>
          </a:ln>
        </p:spPr>
        <p:txBody>
          <a:bodyPr/>
          <a:lstStyle/>
          <a:p>
            <a:endParaRPr lang="fr-FR">
              <a:latin typeface="Gilroy" panose="00000500000000000000" pitchFamily="50" charset="0"/>
            </a:endParaRPr>
          </a:p>
        </p:txBody>
      </p:sp>
      <p:sp>
        <p:nvSpPr>
          <p:cNvPr id="66" name="Rectangle 66">
            <a:extLst>
              <a:ext uri="{FF2B5EF4-FFF2-40B4-BE49-F238E27FC236}">
                <a16:creationId xmlns:a16="http://schemas.microsoft.com/office/drawing/2014/main" id="{F8FDACC7-CA88-FFA5-A2EE-955FD53D8C97}"/>
              </a:ext>
            </a:extLst>
          </p:cNvPr>
          <p:cNvSpPr>
            <a:spLocks noChangeArrowheads="1"/>
          </p:cNvSpPr>
          <p:nvPr/>
        </p:nvSpPr>
        <p:spPr bwMode="auto">
          <a:xfrm>
            <a:off x="15657965" y="3694023"/>
            <a:ext cx="878906" cy="279201"/>
          </a:xfrm>
          <a:prstGeom prst="rect">
            <a:avLst/>
          </a:prstGeom>
          <a:noFill/>
          <a:ln w="9525">
            <a:noFill/>
            <a:miter lim="800000"/>
            <a:headEnd/>
            <a:tailEnd/>
          </a:ln>
        </p:spPr>
        <p:txBody>
          <a:bodyPr wrap="square" lIns="0" tIns="0" rIns="0" bIns="0">
            <a:spAutoFit/>
          </a:bodyPr>
          <a:lstStyle/>
          <a:p>
            <a:r>
              <a:rPr lang="fr-FR" sz="1814" b="1">
                <a:solidFill>
                  <a:srgbClr val="000000"/>
                </a:solidFill>
                <a:latin typeface="Gilroy" panose="00000500000000000000" pitchFamily="50" charset="0"/>
              </a:rPr>
              <a:t>Optical </a:t>
            </a:r>
            <a:endParaRPr lang="fr-FR">
              <a:latin typeface="Gilroy" panose="00000500000000000000" pitchFamily="50" charset="0"/>
            </a:endParaRPr>
          </a:p>
        </p:txBody>
      </p:sp>
      <p:sp>
        <p:nvSpPr>
          <p:cNvPr id="67" name="Rectangle 67">
            <a:extLst>
              <a:ext uri="{FF2B5EF4-FFF2-40B4-BE49-F238E27FC236}">
                <a16:creationId xmlns:a16="http://schemas.microsoft.com/office/drawing/2014/main" id="{8956D1DF-BD39-B6F3-C158-F7FA0CDE827F}"/>
              </a:ext>
            </a:extLst>
          </p:cNvPr>
          <p:cNvSpPr>
            <a:spLocks noChangeArrowheads="1"/>
          </p:cNvSpPr>
          <p:nvPr/>
        </p:nvSpPr>
        <p:spPr bwMode="auto">
          <a:xfrm>
            <a:off x="15746660" y="3909227"/>
            <a:ext cx="573472" cy="558402"/>
          </a:xfrm>
          <a:prstGeom prst="rect">
            <a:avLst/>
          </a:prstGeom>
          <a:noFill/>
          <a:ln w="9525">
            <a:noFill/>
            <a:miter lim="800000"/>
            <a:headEnd/>
            <a:tailEnd/>
          </a:ln>
        </p:spPr>
        <p:txBody>
          <a:bodyPr wrap="square" lIns="0" tIns="0" rIns="0" bIns="0">
            <a:spAutoFit/>
          </a:bodyPr>
          <a:lstStyle/>
          <a:p>
            <a:pPr algn="ctr"/>
            <a:r>
              <a:rPr lang="en-GB" sz="1814" b="1">
                <a:solidFill>
                  <a:srgbClr val="000000"/>
                </a:solidFill>
                <a:latin typeface="Gilroy" panose="00000500000000000000" pitchFamily="50" charset="0"/>
              </a:rPr>
              <a:t>Fiber</a:t>
            </a:r>
          </a:p>
          <a:p>
            <a:pPr algn="ctr"/>
            <a:r>
              <a:rPr lang="en-GB" sz="1814" b="1">
                <a:solidFill>
                  <a:srgbClr val="000000"/>
                </a:solidFill>
                <a:latin typeface="Gilroy" panose="00000500000000000000" pitchFamily="50" charset="0"/>
              </a:rPr>
              <a:t>Coil</a:t>
            </a:r>
            <a:endParaRPr lang="en-GB">
              <a:latin typeface="Gilroy" panose="00000500000000000000" pitchFamily="50" charset="0"/>
            </a:endParaRPr>
          </a:p>
        </p:txBody>
      </p:sp>
      <p:sp>
        <p:nvSpPr>
          <p:cNvPr id="68" name="Rectangle 68">
            <a:extLst>
              <a:ext uri="{FF2B5EF4-FFF2-40B4-BE49-F238E27FC236}">
                <a16:creationId xmlns:a16="http://schemas.microsoft.com/office/drawing/2014/main" id="{386BDE7B-9B6F-8573-51B9-1A056EEAA5AA}"/>
              </a:ext>
            </a:extLst>
          </p:cNvPr>
          <p:cNvSpPr>
            <a:spLocks noChangeArrowheads="1"/>
          </p:cNvSpPr>
          <p:nvPr/>
        </p:nvSpPr>
        <p:spPr bwMode="auto">
          <a:xfrm>
            <a:off x="15636039" y="4007609"/>
            <a:ext cx="75395" cy="279201"/>
          </a:xfrm>
          <a:prstGeom prst="rect">
            <a:avLst/>
          </a:prstGeom>
          <a:noFill/>
          <a:ln w="9525">
            <a:noFill/>
            <a:miter lim="800000"/>
            <a:headEnd/>
            <a:tailEnd/>
          </a:ln>
        </p:spPr>
        <p:txBody>
          <a:bodyPr wrap="square" lIns="0" tIns="0" rIns="0" bIns="0">
            <a:spAutoFit/>
          </a:bodyPr>
          <a:lstStyle/>
          <a:p>
            <a:r>
              <a:rPr lang="fr-FR" sz="1814" b="1">
                <a:solidFill>
                  <a:srgbClr val="000000"/>
                </a:solidFill>
                <a:latin typeface="Gilroy" panose="00000500000000000000" pitchFamily="50" charset="0"/>
              </a:rPr>
              <a:t> </a:t>
            </a:r>
            <a:endParaRPr lang="fr-FR">
              <a:latin typeface="Gilroy" panose="00000500000000000000" pitchFamily="50" charset="0"/>
            </a:endParaRPr>
          </a:p>
        </p:txBody>
      </p:sp>
      <p:sp>
        <p:nvSpPr>
          <p:cNvPr id="69" name="Line 70">
            <a:extLst>
              <a:ext uri="{FF2B5EF4-FFF2-40B4-BE49-F238E27FC236}">
                <a16:creationId xmlns:a16="http://schemas.microsoft.com/office/drawing/2014/main" id="{9B35CE84-3C05-3F7F-C47E-EE2CCE0265E5}"/>
              </a:ext>
            </a:extLst>
          </p:cNvPr>
          <p:cNvSpPr>
            <a:spLocks noChangeShapeType="1"/>
          </p:cNvSpPr>
          <p:nvPr/>
        </p:nvSpPr>
        <p:spPr bwMode="auto">
          <a:xfrm flipH="1">
            <a:off x="6854541" y="5114991"/>
            <a:ext cx="1629697" cy="0"/>
          </a:xfrm>
          <a:prstGeom prst="line">
            <a:avLst/>
          </a:prstGeom>
          <a:noFill/>
          <a:ln w="11113">
            <a:solidFill>
              <a:srgbClr val="969696"/>
            </a:solidFill>
            <a:round/>
            <a:headEnd/>
            <a:tailEnd/>
          </a:ln>
        </p:spPr>
        <p:txBody>
          <a:bodyPr/>
          <a:lstStyle/>
          <a:p>
            <a:endParaRPr lang="fr-FR">
              <a:latin typeface="Gilroy" panose="00000500000000000000" pitchFamily="50" charset="0"/>
            </a:endParaRPr>
          </a:p>
        </p:txBody>
      </p:sp>
      <p:sp>
        <p:nvSpPr>
          <p:cNvPr id="70" name="Line 71">
            <a:extLst>
              <a:ext uri="{FF2B5EF4-FFF2-40B4-BE49-F238E27FC236}">
                <a16:creationId xmlns:a16="http://schemas.microsoft.com/office/drawing/2014/main" id="{E84F8B71-55DD-96E9-D001-C4E521347ED8}"/>
              </a:ext>
            </a:extLst>
          </p:cNvPr>
          <p:cNvSpPr>
            <a:spLocks noChangeShapeType="1"/>
          </p:cNvSpPr>
          <p:nvPr/>
        </p:nvSpPr>
        <p:spPr bwMode="auto">
          <a:xfrm flipV="1">
            <a:off x="8499512" y="4020131"/>
            <a:ext cx="1165290" cy="1055024"/>
          </a:xfrm>
          <a:prstGeom prst="line">
            <a:avLst/>
          </a:prstGeom>
          <a:noFill/>
          <a:ln w="11113">
            <a:solidFill>
              <a:srgbClr val="969696"/>
            </a:solidFill>
            <a:round/>
            <a:headEnd/>
            <a:tailEnd/>
          </a:ln>
        </p:spPr>
        <p:txBody>
          <a:bodyPr/>
          <a:lstStyle/>
          <a:p>
            <a:endParaRPr lang="fr-FR">
              <a:latin typeface="Gilroy" panose="00000500000000000000" pitchFamily="50" charset="0"/>
            </a:endParaRPr>
          </a:p>
        </p:txBody>
      </p:sp>
      <p:sp>
        <p:nvSpPr>
          <p:cNvPr id="71" name="Freeform 72">
            <a:extLst>
              <a:ext uri="{FF2B5EF4-FFF2-40B4-BE49-F238E27FC236}">
                <a16:creationId xmlns:a16="http://schemas.microsoft.com/office/drawing/2014/main" id="{79D52453-EADE-5D5A-069D-8359A6A79107}"/>
              </a:ext>
            </a:extLst>
          </p:cNvPr>
          <p:cNvSpPr>
            <a:spLocks noEditPoints="1"/>
          </p:cNvSpPr>
          <p:nvPr/>
        </p:nvSpPr>
        <p:spPr bwMode="auto">
          <a:xfrm rot="18900000">
            <a:off x="9462049" y="4679776"/>
            <a:ext cx="1182385" cy="136133"/>
          </a:xfrm>
          <a:custGeom>
            <a:avLst/>
            <a:gdLst>
              <a:gd name="T0" fmla="*/ 2147483647 w 383"/>
              <a:gd name="T1" fmla="*/ 2147483647 h 52"/>
              <a:gd name="T2" fmla="*/ 2147483647 w 383"/>
              <a:gd name="T3" fmla="*/ 2147483647 h 52"/>
              <a:gd name="T4" fmla="*/ 2147483647 w 383"/>
              <a:gd name="T5" fmla="*/ 2147483647 h 52"/>
              <a:gd name="T6" fmla="*/ 2147483647 w 383"/>
              <a:gd name="T7" fmla="*/ 2147483647 h 52"/>
              <a:gd name="T8" fmla="*/ 2147483647 w 383"/>
              <a:gd name="T9" fmla="*/ 2147483647 h 52"/>
              <a:gd name="T10" fmla="*/ 2147483647 w 383"/>
              <a:gd name="T11" fmla="*/ 2147483647 h 52"/>
              <a:gd name="T12" fmla="*/ 0 w 383"/>
              <a:gd name="T13" fmla="*/ 2147483647 h 52"/>
              <a:gd name="T14" fmla="*/ 2147483647 w 383"/>
              <a:gd name="T15" fmla="*/ 0 h 52"/>
              <a:gd name="T16" fmla="*/ 2147483647 w 383"/>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3"/>
              <a:gd name="T28" fmla="*/ 0 h 52"/>
              <a:gd name="T29" fmla="*/ 383 w 383"/>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3" h="52">
                <a:moveTo>
                  <a:pt x="383" y="38"/>
                </a:moveTo>
                <a:lnTo>
                  <a:pt x="36" y="38"/>
                </a:lnTo>
                <a:lnTo>
                  <a:pt x="36" y="15"/>
                </a:lnTo>
                <a:lnTo>
                  <a:pt x="383" y="15"/>
                </a:lnTo>
                <a:lnTo>
                  <a:pt x="383" y="38"/>
                </a:lnTo>
                <a:close/>
                <a:moveTo>
                  <a:pt x="43" y="52"/>
                </a:moveTo>
                <a:lnTo>
                  <a:pt x="0" y="30"/>
                </a:lnTo>
                <a:lnTo>
                  <a:pt x="43" y="0"/>
                </a:lnTo>
                <a:lnTo>
                  <a:pt x="43" y="52"/>
                </a:lnTo>
                <a:close/>
              </a:path>
            </a:pathLst>
          </a:custGeom>
          <a:solidFill>
            <a:srgbClr val="00FF00"/>
          </a:solidFill>
          <a:ln w="0">
            <a:solidFill>
              <a:srgbClr val="00FF00"/>
            </a:solidFill>
            <a:prstDash val="solid"/>
            <a:round/>
            <a:headEnd/>
            <a:tailEnd/>
          </a:ln>
        </p:spPr>
        <p:txBody>
          <a:bodyPr/>
          <a:lstStyle/>
          <a:p>
            <a:endParaRPr lang="fr-FR">
              <a:latin typeface="Gilroy" panose="00000500000000000000" pitchFamily="50" charset="0"/>
            </a:endParaRPr>
          </a:p>
        </p:txBody>
      </p:sp>
      <p:sp>
        <p:nvSpPr>
          <p:cNvPr id="72" name="Freeform 73">
            <a:extLst>
              <a:ext uri="{FF2B5EF4-FFF2-40B4-BE49-F238E27FC236}">
                <a16:creationId xmlns:a16="http://schemas.microsoft.com/office/drawing/2014/main" id="{F680F4F5-372E-0872-A60A-9F406F3C3DB6}"/>
              </a:ext>
            </a:extLst>
          </p:cNvPr>
          <p:cNvSpPr>
            <a:spLocks noEditPoints="1"/>
          </p:cNvSpPr>
          <p:nvPr/>
        </p:nvSpPr>
        <p:spPr bwMode="auto">
          <a:xfrm>
            <a:off x="8130238" y="5340132"/>
            <a:ext cx="1182385" cy="136133"/>
          </a:xfrm>
          <a:custGeom>
            <a:avLst/>
            <a:gdLst>
              <a:gd name="T0" fmla="*/ 2147483647 w 383"/>
              <a:gd name="T1" fmla="*/ 2147483647 h 52"/>
              <a:gd name="T2" fmla="*/ 2147483647 w 383"/>
              <a:gd name="T3" fmla="*/ 2147483647 h 52"/>
              <a:gd name="T4" fmla="*/ 2147483647 w 383"/>
              <a:gd name="T5" fmla="*/ 2147483647 h 52"/>
              <a:gd name="T6" fmla="*/ 2147483647 w 383"/>
              <a:gd name="T7" fmla="*/ 2147483647 h 52"/>
              <a:gd name="T8" fmla="*/ 2147483647 w 383"/>
              <a:gd name="T9" fmla="*/ 2147483647 h 52"/>
              <a:gd name="T10" fmla="*/ 2147483647 w 383"/>
              <a:gd name="T11" fmla="*/ 2147483647 h 52"/>
              <a:gd name="T12" fmla="*/ 0 w 383"/>
              <a:gd name="T13" fmla="*/ 2147483647 h 52"/>
              <a:gd name="T14" fmla="*/ 2147483647 w 383"/>
              <a:gd name="T15" fmla="*/ 0 h 52"/>
              <a:gd name="T16" fmla="*/ 2147483647 w 383"/>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3"/>
              <a:gd name="T28" fmla="*/ 0 h 52"/>
              <a:gd name="T29" fmla="*/ 383 w 383"/>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3" h="52">
                <a:moveTo>
                  <a:pt x="383" y="38"/>
                </a:moveTo>
                <a:lnTo>
                  <a:pt x="36" y="38"/>
                </a:lnTo>
                <a:lnTo>
                  <a:pt x="36" y="15"/>
                </a:lnTo>
                <a:lnTo>
                  <a:pt x="383" y="15"/>
                </a:lnTo>
                <a:lnTo>
                  <a:pt x="383" y="38"/>
                </a:lnTo>
                <a:close/>
                <a:moveTo>
                  <a:pt x="43" y="52"/>
                </a:moveTo>
                <a:lnTo>
                  <a:pt x="0" y="30"/>
                </a:lnTo>
                <a:lnTo>
                  <a:pt x="43" y="0"/>
                </a:lnTo>
                <a:lnTo>
                  <a:pt x="43" y="52"/>
                </a:lnTo>
                <a:close/>
              </a:path>
            </a:pathLst>
          </a:custGeom>
          <a:solidFill>
            <a:srgbClr val="00FF00"/>
          </a:solidFill>
          <a:ln w="0">
            <a:solidFill>
              <a:srgbClr val="00FF00"/>
            </a:solidFill>
            <a:prstDash val="solid"/>
            <a:round/>
            <a:headEnd/>
            <a:tailEnd/>
          </a:ln>
        </p:spPr>
        <p:txBody>
          <a:bodyPr/>
          <a:lstStyle/>
          <a:p>
            <a:endParaRPr lang="fr-FR">
              <a:latin typeface="Gilroy" panose="00000500000000000000" pitchFamily="50" charset="0"/>
            </a:endParaRPr>
          </a:p>
        </p:txBody>
      </p:sp>
      <p:sp>
        <p:nvSpPr>
          <p:cNvPr id="73" name="Oval 77">
            <a:extLst>
              <a:ext uri="{FF2B5EF4-FFF2-40B4-BE49-F238E27FC236}">
                <a16:creationId xmlns:a16="http://schemas.microsoft.com/office/drawing/2014/main" id="{2B05B2AD-95C1-4CA1-5AE6-4CBE9DBA9DE1}"/>
              </a:ext>
            </a:extLst>
          </p:cNvPr>
          <p:cNvSpPr>
            <a:spLocks noChangeArrowheads="1"/>
          </p:cNvSpPr>
          <p:nvPr/>
        </p:nvSpPr>
        <p:spPr bwMode="auto">
          <a:xfrm>
            <a:off x="7485227" y="3819803"/>
            <a:ext cx="489959" cy="415571"/>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latin typeface="Gilroy" panose="00000500000000000000" pitchFamily="50" charset="0"/>
            </a:endParaRPr>
          </a:p>
        </p:txBody>
      </p:sp>
      <p:sp>
        <p:nvSpPr>
          <p:cNvPr id="76" name="Rectangle 85">
            <a:extLst>
              <a:ext uri="{FF2B5EF4-FFF2-40B4-BE49-F238E27FC236}">
                <a16:creationId xmlns:a16="http://schemas.microsoft.com/office/drawing/2014/main" id="{6CC82BF3-3C8F-34E2-B62C-C792B7A11CA6}"/>
              </a:ext>
            </a:extLst>
          </p:cNvPr>
          <p:cNvSpPr>
            <a:spLocks noChangeArrowheads="1"/>
          </p:cNvSpPr>
          <p:nvPr/>
        </p:nvSpPr>
        <p:spPr bwMode="auto">
          <a:xfrm>
            <a:off x="11182339" y="6612447"/>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77" name="Rectangle 86">
            <a:extLst>
              <a:ext uri="{FF2B5EF4-FFF2-40B4-BE49-F238E27FC236}">
                <a16:creationId xmlns:a16="http://schemas.microsoft.com/office/drawing/2014/main" id="{E1435C83-3090-0FDA-1BF1-62156E3C9499}"/>
              </a:ext>
            </a:extLst>
          </p:cNvPr>
          <p:cNvSpPr>
            <a:spLocks noChangeArrowheads="1"/>
          </p:cNvSpPr>
          <p:nvPr/>
        </p:nvSpPr>
        <p:spPr bwMode="auto">
          <a:xfrm>
            <a:off x="11182339" y="6866389"/>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78" name="Rectangle 87">
            <a:extLst>
              <a:ext uri="{FF2B5EF4-FFF2-40B4-BE49-F238E27FC236}">
                <a16:creationId xmlns:a16="http://schemas.microsoft.com/office/drawing/2014/main" id="{F8FF0772-12F5-941E-B3AC-03C1E07395A7}"/>
              </a:ext>
            </a:extLst>
          </p:cNvPr>
          <p:cNvSpPr>
            <a:spLocks noChangeArrowheads="1"/>
          </p:cNvSpPr>
          <p:nvPr/>
        </p:nvSpPr>
        <p:spPr bwMode="auto">
          <a:xfrm>
            <a:off x="11182339" y="7117710"/>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79" name="Rectangle 88">
            <a:extLst>
              <a:ext uri="{FF2B5EF4-FFF2-40B4-BE49-F238E27FC236}">
                <a16:creationId xmlns:a16="http://schemas.microsoft.com/office/drawing/2014/main" id="{A6116F04-C21C-36BD-FED0-5386EEAD8477}"/>
              </a:ext>
            </a:extLst>
          </p:cNvPr>
          <p:cNvSpPr>
            <a:spLocks noChangeArrowheads="1"/>
          </p:cNvSpPr>
          <p:nvPr/>
        </p:nvSpPr>
        <p:spPr bwMode="auto">
          <a:xfrm>
            <a:off x="11182339" y="7353324"/>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80" name="Rectangle 89">
            <a:extLst>
              <a:ext uri="{FF2B5EF4-FFF2-40B4-BE49-F238E27FC236}">
                <a16:creationId xmlns:a16="http://schemas.microsoft.com/office/drawing/2014/main" id="{FFF394CF-DCD6-669A-E486-901F27DAF179}"/>
              </a:ext>
            </a:extLst>
          </p:cNvPr>
          <p:cNvSpPr>
            <a:spLocks noChangeArrowheads="1"/>
          </p:cNvSpPr>
          <p:nvPr/>
        </p:nvSpPr>
        <p:spPr bwMode="auto">
          <a:xfrm>
            <a:off x="11182339" y="7604644"/>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81" name="Rectangle 90">
            <a:extLst>
              <a:ext uri="{FF2B5EF4-FFF2-40B4-BE49-F238E27FC236}">
                <a16:creationId xmlns:a16="http://schemas.microsoft.com/office/drawing/2014/main" id="{AF14027C-B706-6175-FC15-0F39A9906569}"/>
              </a:ext>
            </a:extLst>
          </p:cNvPr>
          <p:cNvSpPr>
            <a:spLocks noChangeArrowheads="1"/>
          </p:cNvSpPr>
          <p:nvPr/>
        </p:nvSpPr>
        <p:spPr bwMode="auto">
          <a:xfrm>
            <a:off x="11182339" y="7858581"/>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82" name="Rectangle 91">
            <a:extLst>
              <a:ext uri="{FF2B5EF4-FFF2-40B4-BE49-F238E27FC236}">
                <a16:creationId xmlns:a16="http://schemas.microsoft.com/office/drawing/2014/main" id="{2C1E72E3-881B-0B13-B0E0-3CAFF28FB076}"/>
              </a:ext>
            </a:extLst>
          </p:cNvPr>
          <p:cNvSpPr>
            <a:spLocks noChangeArrowheads="1"/>
          </p:cNvSpPr>
          <p:nvPr/>
        </p:nvSpPr>
        <p:spPr bwMode="auto">
          <a:xfrm>
            <a:off x="11182341" y="8112523"/>
            <a:ext cx="84153" cy="380775"/>
          </a:xfrm>
          <a:prstGeom prst="rect">
            <a:avLst/>
          </a:prstGeom>
          <a:noFill/>
          <a:ln w="9525">
            <a:noFill/>
            <a:miter lim="800000"/>
            <a:headEnd/>
            <a:tailEnd/>
          </a:ln>
        </p:spPr>
        <p:txBody>
          <a:bodyPr wrap="square" lIns="0" tIns="0" rIns="0" bIns="0">
            <a:spAutoFit/>
          </a:bodyPr>
          <a:lstStyle/>
          <a:p>
            <a:r>
              <a:rPr lang="fr-FR" sz="2474" b="1">
                <a:solidFill>
                  <a:srgbClr val="000000"/>
                </a:solidFill>
                <a:latin typeface="Gilroy" panose="00000500000000000000" pitchFamily="50" charset="0"/>
              </a:rPr>
              <a:t> </a:t>
            </a:r>
            <a:endParaRPr lang="fr-FR">
              <a:latin typeface="Gilroy" panose="00000500000000000000" pitchFamily="50" charset="0"/>
            </a:endParaRPr>
          </a:p>
        </p:txBody>
      </p:sp>
      <p:sp>
        <p:nvSpPr>
          <p:cNvPr id="83" name="Rectangle 92">
            <a:extLst>
              <a:ext uri="{FF2B5EF4-FFF2-40B4-BE49-F238E27FC236}">
                <a16:creationId xmlns:a16="http://schemas.microsoft.com/office/drawing/2014/main" id="{FDD4793B-CE3A-1C78-BA34-E09BF5598A88}"/>
              </a:ext>
            </a:extLst>
          </p:cNvPr>
          <p:cNvSpPr>
            <a:spLocks noChangeArrowheads="1"/>
          </p:cNvSpPr>
          <p:nvPr/>
        </p:nvSpPr>
        <p:spPr bwMode="auto">
          <a:xfrm>
            <a:off x="11182339" y="8460704"/>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86" name="Rectangle 95">
            <a:extLst>
              <a:ext uri="{FF2B5EF4-FFF2-40B4-BE49-F238E27FC236}">
                <a16:creationId xmlns:a16="http://schemas.microsoft.com/office/drawing/2014/main" id="{365696F1-D9C9-600E-353F-77047FDC3F13}"/>
              </a:ext>
            </a:extLst>
          </p:cNvPr>
          <p:cNvSpPr>
            <a:spLocks noChangeArrowheads="1"/>
          </p:cNvSpPr>
          <p:nvPr/>
        </p:nvSpPr>
        <p:spPr bwMode="auto">
          <a:xfrm>
            <a:off x="11467493" y="9044504"/>
            <a:ext cx="75395" cy="329988"/>
          </a:xfrm>
          <a:prstGeom prst="rect">
            <a:avLst/>
          </a:prstGeom>
          <a:noFill/>
          <a:ln w="9525">
            <a:noFill/>
            <a:miter lim="800000"/>
            <a:headEnd/>
            <a:tailEnd/>
          </a:ln>
        </p:spPr>
        <p:txBody>
          <a:bodyPr wrap="square" lIns="0" tIns="0" rIns="0" bIns="0">
            <a:spAutoFit/>
          </a:bodyPr>
          <a:lstStyle/>
          <a:p>
            <a:r>
              <a:rPr lang="fr-FR" sz="2144" b="1">
                <a:solidFill>
                  <a:srgbClr val="000000"/>
                </a:solidFill>
                <a:latin typeface="Gilroy" panose="00000500000000000000" pitchFamily="50" charset="0"/>
              </a:rPr>
              <a:t> </a:t>
            </a:r>
            <a:endParaRPr lang="fr-FR">
              <a:latin typeface="Gilroy" panose="00000500000000000000" pitchFamily="50" charset="0"/>
            </a:endParaRPr>
          </a:p>
        </p:txBody>
      </p:sp>
      <p:sp>
        <p:nvSpPr>
          <p:cNvPr id="87" name="Rectangle 96">
            <a:extLst>
              <a:ext uri="{FF2B5EF4-FFF2-40B4-BE49-F238E27FC236}">
                <a16:creationId xmlns:a16="http://schemas.microsoft.com/office/drawing/2014/main" id="{C24598E3-B773-FB8C-1993-91FAA8A6B0E9}"/>
              </a:ext>
            </a:extLst>
          </p:cNvPr>
          <p:cNvSpPr>
            <a:spLocks noChangeArrowheads="1"/>
          </p:cNvSpPr>
          <p:nvPr/>
        </p:nvSpPr>
        <p:spPr bwMode="auto">
          <a:xfrm>
            <a:off x="9251517" y="5738059"/>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88" name="Rectangle 97">
            <a:extLst>
              <a:ext uri="{FF2B5EF4-FFF2-40B4-BE49-F238E27FC236}">
                <a16:creationId xmlns:a16="http://schemas.microsoft.com/office/drawing/2014/main" id="{C2050F4D-CE8D-099E-D6C8-CAF24D58FFAD}"/>
              </a:ext>
            </a:extLst>
          </p:cNvPr>
          <p:cNvSpPr>
            <a:spLocks noChangeArrowheads="1"/>
          </p:cNvSpPr>
          <p:nvPr/>
        </p:nvSpPr>
        <p:spPr bwMode="auto">
          <a:xfrm>
            <a:off x="9212852" y="7196247"/>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93" name="Rectangle 105">
            <a:extLst>
              <a:ext uri="{FF2B5EF4-FFF2-40B4-BE49-F238E27FC236}">
                <a16:creationId xmlns:a16="http://schemas.microsoft.com/office/drawing/2014/main" id="{3FA3728C-7794-A0C6-E48E-4D9E5EEDF605}"/>
              </a:ext>
            </a:extLst>
          </p:cNvPr>
          <p:cNvSpPr>
            <a:spLocks noChangeArrowheads="1"/>
          </p:cNvSpPr>
          <p:nvPr/>
        </p:nvSpPr>
        <p:spPr bwMode="auto">
          <a:xfrm>
            <a:off x="14062866" y="6963250"/>
            <a:ext cx="75395" cy="253807"/>
          </a:xfrm>
          <a:prstGeom prst="rect">
            <a:avLst/>
          </a:prstGeom>
          <a:noFill/>
          <a:ln w="9525">
            <a:noFill/>
            <a:miter lim="800000"/>
            <a:headEnd/>
            <a:tailEnd/>
          </a:ln>
        </p:spPr>
        <p:txBody>
          <a:bodyPr wrap="square" lIns="0" tIns="0" rIns="0" bIns="0">
            <a:spAutoFit/>
          </a:bodyPr>
          <a:lstStyle/>
          <a:p>
            <a:r>
              <a:rPr lang="fr-FR" sz="1649" b="1">
                <a:solidFill>
                  <a:srgbClr val="000000"/>
                </a:solidFill>
                <a:latin typeface="Gilroy" panose="00000500000000000000" pitchFamily="50" charset="0"/>
              </a:rPr>
              <a:t> </a:t>
            </a:r>
            <a:endParaRPr lang="fr-FR">
              <a:latin typeface="Gilroy" panose="00000500000000000000" pitchFamily="50" charset="0"/>
            </a:endParaRPr>
          </a:p>
        </p:txBody>
      </p:sp>
      <p:sp>
        <p:nvSpPr>
          <p:cNvPr id="95" name="Text Box 107">
            <a:extLst>
              <a:ext uri="{FF2B5EF4-FFF2-40B4-BE49-F238E27FC236}">
                <a16:creationId xmlns:a16="http://schemas.microsoft.com/office/drawing/2014/main" id="{C8BC648F-5F96-9F6D-125C-939B8B5F30FB}"/>
              </a:ext>
            </a:extLst>
          </p:cNvPr>
          <p:cNvSpPr txBox="1">
            <a:spLocks noChangeArrowheads="1"/>
          </p:cNvSpPr>
          <p:nvPr/>
        </p:nvSpPr>
        <p:spPr bwMode="auto">
          <a:xfrm>
            <a:off x="5865951" y="4795682"/>
            <a:ext cx="1700924" cy="599955"/>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fr-FR" sz="1649" b="1">
                <a:latin typeface="Gilroy" panose="00000500000000000000" pitchFamily="50" charset="0"/>
              </a:rPr>
              <a:t>Optical detector</a:t>
            </a:r>
          </a:p>
        </p:txBody>
      </p:sp>
      <p:sp>
        <p:nvSpPr>
          <p:cNvPr id="96" name="Text Box 108">
            <a:extLst>
              <a:ext uri="{FF2B5EF4-FFF2-40B4-BE49-F238E27FC236}">
                <a16:creationId xmlns:a16="http://schemas.microsoft.com/office/drawing/2014/main" id="{6C498734-BDD4-98E0-A3FB-34AAF530A980}"/>
              </a:ext>
            </a:extLst>
          </p:cNvPr>
          <p:cNvSpPr txBox="1">
            <a:spLocks noChangeArrowheads="1"/>
          </p:cNvSpPr>
          <p:nvPr/>
        </p:nvSpPr>
        <p:spPr bwMode="auto">
          <a:xfrm>
            <a:off x="5854493" y="6808297"/>
            <a:ext cx="1700924" cy="599955"/>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en-GB" sz="1649" b="1">
                <a:latin typeface="Gilroy" panose="00000500000000000000" pitchFamily="50" charset="0"/>
              </a:rPr>
              <a:t>Detection</a:t>
            </a:r>
            <a:r>
              <a:rPr lang="fr-FR" sz="1649" b="1">
                <a:latin typeface="Gilroy" panose="00000500000000000000" pitchFamily="50" charset="0"/>
              </a:rPr>
              <a:t> Module</a:t>
            </a:r>
          </a:p>
        </p:txBody>
      </p:sp>
      <p:sp>
        <p:nvSpPr>
          <p:cNvPr id="98" name="Line 110">
            <a:extLst>
              <a:ext uri="{FF2B5EF4-FFF2-40B4-BE49-F238E27FC236}">
                <a16:creationId xmlns:a16="http://schemas.microsoft.com/office/drawing/2014/main" id="{4693217F-E844-21C3-DAB8-35C948E1FD2B}"/>
              </a:ext>
            </a:extLst>
          </p:cNvPr>
          <p:cNvSpPr>
            <a:spLocks noChangeShapeType="1"/>
          </p:cNvSpPr>
          <p:nvPr/>
        </p:nvSpPr>
        <p:spPr bwMode="auto">
          <a:xfrm>
            <a:off x="6671704" y="5476266"/>
            <a:ext cx="18107" cy="1332526"/>
          </a:xfrm>
          <a:prstGeom prst="line">
            <a:avLst/>
          </a:prstGeom>
          <a:noFill/>
          <a:ln w="25400">
            <a:solidFill>
              <a:schemeClr val="tx1"/>
            </a:solidFill>
            <a:round/>
            <a:headEnd/>
            <a:tailEnd type="triangle" w="med" len="med"/>
          </a:ln>
        </p:spPr>
        <p:txBody>
          <a:bodyPr/>
          <a:lstStyle/>
          <a:p>
            <a:endParaRPr lang="fr-FR">
              <a:latin typeface="Gilroy" panose="00000500000000000000" pitchFamily="50" charset="0"/>
            </a:endParaRPr>
          </a:p>
        </p:txBody>
      </p:sp>
      <p:sp>
        <p:nvSpPr>
          <p:cNvPr id="99" name="Forme libre 110">
            <a:extLst>
              <a:ext uri="{FF2B5EF4-FFF2-40B4-BE49-F238E27FC236}">
                <a16:creationId xmlns:a16="http://schemas.microsoft.com/office/drawing/2014/main" id="{D45D5C81-6D30-1D7B-BC0B-F753BF10C73B}"/>
              </a:ext>
            </a:extLst>
          </p:cNvPr>
          <p:cNvSpPr/>
          <p:nvPr/>
        </p:nvSpPr>
        <p:spPr bwMode="auto">
          <a:xfrm>
            <a:off x="14451666" y="4203955"/>
            <a:ext cx="1620841" cy="405778"/>
          </a:xfrm>
          <a:custGeom>
            <a:avLst/>
            <a:gdLst>
              <a:gd name="connsiteX0" fmla="*/ 0 w 785812"/>
              <a:gd name="connsiteY0" fmla="*/ 3176 h 261939"/>
              <a:gd name="connsiteX1" fmla="*/ 159543 w 785812"/>
              <a:gd name="connsiteY1" fmla="*/ 29369 h 261939"/>
              <a:gd name="connsiteX2" fmla="*/ 385762 w 785812"/>
              <a:gd name="connsiteY2" fmla="*/ 179388 h 261939"/>
              <a:gd name="connsiteX3" fmla="*/ 728662 w 785812"/>
              <a:gd name="connsiteY3" fmla="*/ 250826 h 261939"/>
              <a:gd name="connsiteX4" fmla="*/ 728662 w 785812"/>
              <a:gd name="connsiteY4" fmla="*/ 246063 h 261939"/>
              <a:gd name="connsiteX5" fmla="*/ 738187 w 785812"/>
              <a:gd name="connsiteY5" fmla="*/ 246063 h 261939"/>
              <a:gd name="connsiteX0" fmla="*/ 0 w 783711"/>
              <a:gd name="connsiteY0" fmla="*/ 3176 h 432842"/>
              <a:gd name="connsiteX1" fmla="*/ 159543 w 783711"/>
              <a:gd name="connsiteY1" fmla="*/ 29369 h 432842"/>
              <a:gd name="connsiteX2" fmla="*/ 385762 w 783711"/>
              <a:gd name="connsiteY2" fmla="*/ 179388 h 432842"/>
              <a:gd name="connsiteX3" fmla="*/ 728662 w 783711"/>
              <a:gd name="connsiteY3" fmla="*/ 250826 h 432842"/>
              <a:gd name="connsiteX4" fmla="*/ 716056 w 783711"/>
              <a:gd name="connsiteY4" fmla="*/ 432048 h 432842"/>
              <a:gd name="connsiteX5" fmla="*/ 738187 w 783711"/>
              <a:gd name="connsiteY5" fmla="*/ 246063 h 432842"/>
              <a:gd name="connsiteX0" fmla="*/ 0 w 787399"/>
              <a:gd name="connsiteY0" fmla="*/ 3176 h 261938"/>
              <a:gd name="connsiteX1" fmla="*/ 159543 w 787399"/>
              <a:gd name="connsiteY1" fmla="*/ 29369 h 261938"/>
              <a:gd name="connsiteX2" fmla="*/ 385762 w 787399"/>
              <a:gd name="connsiteY2" fmla="*/ 179388 h 261938"/>
              <a:gd name="connsiteX3" fmla="*/ 728662 w 787399"/>
              <a:gd name="connsiteY3" fmla="*/ 250826 h 261938"/>
              <a:gd name="connsiteX4" fmla="*/ 738187 w 787399"/>
              <a:gd name="connsiteY4" fmla="*/ 246063 h 261938"/>
              <a:gd name="connsiteX0" fmla="*/ 0 w 738187"/>
              <a:gd name="connsiteY0" fmla="*/ 3176 h 246063"/>
              <a:gd name="connsiteX1" fmla="*/ 159543 w 738187"/>
              <a:gd name="connsiteY1" fmla="*/ 29369 h 246063"/>
              <a:gd name="connsiteX2" fmla="*/ 385762 w 738187"/>
              <a:gd name="connsiteY2" fmla="*/ 179388 h 246063"/>
              <a:gd name="connsiteX3" fmla="*/ 572845 w 738187"/>
              <a:gd name="connsiteY3" fmla="*/ 216023 h 246063"/>
              <a:gd name="connsiteX4" fmla="*/ 738187 w 738187"/>
              <a:gd name="connsiteY4" fmla="*/ 246063 h 246063"/>
              <a:gd name="connsiteX0" fmla="*/ 0 w 738187"/>
              <a:gd name="connsiteY0" fmla="*/ 3176 h 246063"/>
              <a:gd name="connsiteX1" fmla="*/ 159543 w 738187"/>
              <a:gd name="connsiteY1" fmla="*/ 29369 h 246063"/>
              <a:gd name="connsiteX2" fmla="*/ 385762 w 738187"/>
              <a:gd name="connsiteY2" fmla="*/ 179388 h 246063"/>
              <a:gd name="connsiteX3" fmla="*/ 572846 w 738187"/>
              <a:gd name="connsiteY3" fmla="*/ 216024 h 246063"/>
              <a:gd name="connsiteX4" fmla="*/ 738187 w 738187"/>
              <a:gd name="connsiteY4" fmla="*/ 246063 h 246063"/>
              <a:gd name="connsiteX0" fmla="*/ 0 w 738187"/>
              <a:gd name="connsiteY0" fmla="*/ 3176 h 246063"/>
              <a:gd name="connsiteX1" fmla="*/ 159543 w 738187"/>
              <a:gd name="connsiteY1" fmla="*/ 29369 h 246063"/>
              <a:gd name="connsiteX2" fmla="*/ 385762 w 738187"/>
              <a:gd name="connsiteY2" fmla="*/ 179388 h 246063"/>
              <a:gd name="connsiteX3" fmla="*/ 575513 w 738187"/>
              <a:gd name="connsiteY3" fmla="*/ 240157 h 246063"/>
              <a:gd name="connsiteX4" fmla="*/ 738187 w 738187"/>
              <a:gd name="connsiteY4" fmla="*/ 246063 h 246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87" h="246063">
                <a:moveTo>
                  <a:pt x="0" y="3176"/>
                </a:moveTo>
                <a:cubicBezTo>
                  <a:pt x="47624" y="1588"/>
                  <a:pt x="95249" y="0"/>
                  <a:pt x="159543" y="29369"/>
                </a:cubicBezTo>
                <a:cubicBezTo>
                  <a:pt x="223837" y="58738"/>
                  <a:pt x="316434" y="144257"/>
                  <a:pt x="385762" y="179388"/>
                </a:cubicBezTo>
                <a:cubicBezTo>
                  <a:pt x="455090" y="214519"/>
                  <a:pt x="516776" y="229045"/>
                  <a:pt x="575513" y="240157"/>
                </a:cubicBezTo>
                <a:lnTo>
                  <a:pt x="738187" y="246063"/>
                </a:lnTo>
              </a:path>
            </a:pathLst>
          </a:custGeom>
          <a:noFill/>
          <a:ln w="12700" cap="flat" cmpd="sng" algn="ctr">
            <a:solidFill>
              <a:schemeClr val="bg1">
                <a:lumMod val="65000"/>
              </a:schemeClr>
            </a:solidFill>
            <a:prstDash val="solid"/>
            <a:round/>
            <a:headEnd type="none" w="med" len="med"/>
            <a:tailEnd type="none" w="med" len="med"/>
          </a:ln>
          <a:effectLst/>
        </p:spPr>
        <p:txBody>
          <a:bodyPr/>
          <a:lstStyle/>
          <a:p>
            <a:pPr>
              <a:defRPr/>
            </a:pPr>
            <a:endParaRPr lang="en-US">
              <a:latin typeface="Gilroy" panose="00000500000000000000" pitchFamily="50" charset="0"/>
            </a:endParaRPr>
          </a:p>
        </p:txBody>
      </p:sp>
      <p:sp>
        <p:nvSpPr>
          <p:cNvPr id="100" name="Forme libre 111">
            <a:extLst>
              <a:ext uri="{FF2B5EF4-FFF2-40B4-BE49-F238E27FC236}">
                <a16:creationId xmlns:a16="http://schemas.microsoft.com/office/drawing/2014/main" id="{B6CC79FF-2676-F226-A4F7-D0D0EEF83770}"/>
              </a:ext>
            </a:extLst>
          </p:cNvPr>
          <p:cNvSpPr/>
          <p:nvPr/>
        </p:nvSpPr>
        <p:spPr bwMode="auto">
          <a:xfrm>
            <a:off x="14369981" y="3476537"/>
            <a:ext cx="1500912" cy="437195"/>
          </a:xfrm>
          <a:custGeom>
            <a:avLst/>
            <a:gdLst>
              <a:gd name="connsiteX0" fmla="*/ 0 w 858088"/>
              <a:gd name="connsiteY0" fmla="*/ 262790 h 291393"/>
              <a:gd name="connsiteX1" fmla="*/ 182343 w 858088"/>
              <a:gd name="connsiteY1" fmla="*/ 262790 h 291393"/>
              <a:gd name="connsiteX2" fmla="*/ 541668 w 858088"/>
              <a:gd name="connsiteY2" fmla="*/ 91172 h 291393"/>
              <a:gd name="connsiteX3" fmla="*/ 632840 w 858088"/>
              <a:gd name="connsiteY3" fmla="*/ 48268 h 291393"/>
              <a:gd name="connsiteX4" fmla="*/ 858088 w 858088"/>
              <a:gd name="connsiteY4" fmla="*/ 0 h 291393"/>
              <a:gd name="connsiteX5" fmla="*/ 858088 w 858088"/>
              <a:gd name="connsiteY5" fmla="*/ 0 h 291393"/>
              <a:gd name="connsiteX0" fmla="*/ 0 w 858088"/>
              <a:gd name="connsiteY0" fmla="*/ 262790 h 277091"/>
              <a:gd name="connsiteX1" fmla="*/ 262789 w 858088"/>
              <a:gd name="connsiteY1" fmla="*/ 235975 h 277091"/>
              <a:gd name="connsiteX2" fmla="*/ 541668 w 858088"/>
              <a:gd name="connsiteY2" fmla="*/ 91172 h 277091"/>
              <a:gd name="connsiteX3" fmla="*/ 632840 w 858088"/>
              <a:gd name="connsiteY3" fmla="*/ 48268 h 277091"/>
              <a:gd name="connsiteX4" fmla="*/ 858088 w 858088"/>
              <a:gd name="connsiteY4" fmla="*/ 0 h 277091"/>
              <a:gd name="connsiteX5" fmla="*/ 858088 w 858088"/>
              <a:gd name="connsiteY5" fmla="*/ 0 h 277091"/>
              <a:gd name="connsiteX0" fmla="*/ 0 w 740101"/>
              <a:gd name="connsiteY0" fmla="*/ 262790 h 277091"/>
              <a:gd name="connsiteX1" fmla="*/ 144802 w 740101"/>
              <a:gd name="connsiteY1" fmla="*/ 235975 h 277091"/>
              <a:gd name="connsiteX2" fmla="*/ 423681 w 740101"/>
              <a:gd name="connsiteY2" fmla="*/ 91172 h 277091"/>
              <a:gd name="connsiteX3" fmla="*/ 514853 w 740101"/>
              <a:gd name="connsiteY3" fmla="*/ 48268 h 277091"/>
              <a:gd name="connsiteX4" fmla="*/ 740101 w 740101"/>
              <a:gd name="connsiteY4" fmla="*/ 0 h 277091"/>
              <a:gd name="connsiteX5" fmla="*/ 740101 w 740101"/>
              <a:gd name="connsiteY5" fmla="*/ 0 h 277091"/>
              <a:gd name="connsiteX0" fmla="*/ 0 w 740101"/>
              <a:gd name="connsiteY0" fmla="*/ 262790 h 264578"/>
              <a:gd name="connsiteX1" fmla="*/ 144802 w 740101"/>
              <a:gd name="connsiteY1" fmla="*/ 235975 h 264578"/>
              <a:gd name="connsiteX2" fmla="*/ 423681 w 740101"/>
              <a:gd name="connsiteY2" fmla="*/ 91172 h 264578"/>
              <a:gd name="connsiteX3" fmla="*/ 514853 w 740101"/>
              <a:gd name="connsiteY3" fmla="*/ 48268 h 264578"/>
              <a:gd name="connsiteX4" fmla="*/ 740101 w 740101"/>
              <a:gd name="connsiteY4" fmla="*/ 0 h 264578"/>
              <a:gd name="connsiteX5" fmla="*/ 740101 w 740101"/>
              <a:gd name="connsiteY5" fmla="*/ 0 h 264578"/>
              <a:gd name="connsiteX0" fmla="*/ 0 w 740101"/>
              <a:gd name="connsiteY0" fmla="*/ 262790 h 264578"/>
              <a:gd name="connsiteX1" fmla="*/ 144802 w 740101"/>
              <a:gd name="connsiteY1" fmla="*/ 235975 h 264578"/>
              <a:gd name="connsiteX2" fmla="*/ 423681 w 740101"/>
              <a:gd name="connsiteY2" fmla="*/ 91172 h 264578"/>
              <a:gd name="connsiteX3" fmla="*/ 514853 w 740101"/>
              <a:gd name="connsiteY3" fmla="*/ 48268 h 264578"/>
              <a:gd name="connsiteX4" fmla="*/ 619432 w 740101"/>
              <a:gd name="connsiteY4" fmla="*/ 21453 h 264578"/>
              <a:gd name="connsiteX5" fmla="*/ 740101 w 740101"/>
              <a:gd name="connsiteY5" fmla="*/ 0 h 264578"/>
              <a:gd name="connsiteX6" fmla="*/ 740101 w 740101"/>
              <a:gd name="connsiteY6" fmla="*/ 0 h 264578"/>
              <a:gd name="connsiteX0" fmla="*/ 0 w 740101"/>
              <a:gd name="connsiteY0" fmla="*/ 262790 h 264578"/>
              <a:gd name="connsiteX1" fmla="*/ 144802 w 740101"/>
              <a:gd name="connsiteY1" fmla="*/ 235975 h 264578"/>
              <a:gd name="connsiteX2" fmla="*/ 423681 w 740101"/>
              <a:gd name="connsiteY2" fmla="*/ 91172 h 264578"/>
              <a:gd name="connsiteX3" fmla="*/ 514853 w 740101"/>
              <a:gd name="connsiteY3" fmla="*/ 48268 h 264578"/>
              <a:gd name="connsiteX4" fmla="*/ 614069 w 740101"/>
              <a:gd name="connsiteY4" fmla="*/ 10727 h 264578"/>
              <a:gd name="connsiteX5" fmla="*/ 740101 w 740101"/>
              <a:gd name="connsiteY5" fmla="*/ 0 h 264578"/>
              <a:gd name="connsiteX6" fmla="*/ 740101 w 740101"/>
              <a:gd name="connsiteY6" fmla="*/ 0 h 26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101" h="264578">
                <a:moveTo>
                  <a:pt x="0" y="262790"/>
                </a:moveTo>
                <a:cubicBezTo>
                  <a:pt x="75529" y="263683"/>
                  <a:pt x="74189" y="264578"/>
                  <a:pt x="144802" y="235975"/>
                </a:cubicBezTo>
                <a:cubicBezTo>
                  <a:pt x="215416" y="207372"/>
                  <a:pt x="423681" y="91172"/>
                  <a:pt x="423681" y="91172"/>
                </a:cubicBezTo>
                <a:cubicBezTo>
                  <a:pt x="498764" y="55418"/>
                  <a:pt x="462116" y="63463"/>
                  <a:pt x="514853" y="48268"/>
                </a:cubicBezTo>
                <a:cubicBezTo>
                  <a:pt x="547478" y="36648"/>
                  <a:pt x="576528" y="18772"/>
                  <a:pt x="614069" y="10727"/>
                </a:cubicBezTo>
                <a:cubicBezTo>
                  <a:pt x="651610" y="2682"/>
                  <a:pt x="719990" y="3575"/>
                  <a:pt x="740101" y="0"/>
                </a:cubicBezTo>
                <a:lnTo>
                  <a:pt x="740101" y="0"/>
                </a:lnTo>
              </a:path>
            </a:pathLst>
          </a:custGeom>
          <a:noFill/>
          <a:ln w="9525" cap="flat" cmpd="sng" algn="ctr">
            <a:solidFill>
              <a:schemeClr val="bg1">
                <a:lumMod val="65000"/>
              </a:schemeClr>
            </a:solidFill>
            <a:prstDash val="solid"/>
            <a:round/>
            <a:headEnd type="none" w="med" len="med"/>
            <a:tailEnd type="none" w="med" len="med"/>
          </a:ln>
          <a:effectLst/>
        </p:spPr>
        <p:txBody>
          <a:bodyPr/>
          <a:lstStyle/>
          <a:p>
            <a:pPr>
              <a:defRPr/>
            </a:pPr>
            <a:endParaRPr lang="en-US">
              <a:latin typeface="Gilroy" panose="00000500000000000000" pitchFamily="50" charset="0"/>
            </a:endParaRPr>
          </a:p>
        </p:txBody>
      </p:sp>
      <p:sp>
        <p:nvSpPr>
          <p:cNvPr id="101" name="Ellipse 112">
            <a:extLst>
              <a:ext uri="{FF2B5EF4-FFF2-40B4-BE49-F238E27FC236}">
                <a16:creationId xmlns:a16="http://schemas.microsoft.com/office/drawing/2014/main" id="{C4C0D035-88C0-B77A-E558-1CD3845C0250}"/>
              </a:ext>
            </a:extLst>
          </p:cNvPr>
          <p:cNvSpPr>
            <a:spLocks noChangeArrowheads="1"/>
          </p:cNvSpPr>
          <p:nvPr/>
        </p:nvSpPr>
        <p:spPr bwMode="auto">
          <a:xfrm>
            <a:off x="15437458" y="3431665"/>
            <a:ext cx="1250763" cy="1149270"/>
          </a:xfrm>
          <a:prstGeom prst="ellipse">
            <a:avLst/>
          </a:prstGeom>
          <a:noFill/>
          <a:ln w="11113">
            <a:solidFill>
              <a:srgbClr val="969696"/>
            </a:solidFill>
            <a:round/>
            <a:headEnd/>
            <a:tailEnd/>
          </a:ln>
        </p:spPr>
        <p:txBody>
          <a:bodyPr anchor="ctr"/>
          <a:lstStyle/>
          <a:p>
            <a:pPr algn="ctr"/>
            <a:endParaRPr lang="en-US">
              <a:latin typeface="Gilroy" panose="00000500000000000000" pitchFamily="50" charset="0"/>
            </a:endParaRPr>
          </a:p>
        </p:txBody>
      </p:sp>
      <p:sp>
        <p:nvSpPr>
          <p:cNvPr id="102" name="Ellipse 113">
            <a:extLst>
              <a:ext uri="{FF2B5EF4-FFF2-40B4-BE49-F238E27FC236}">
                <a16:creationId xmlns:a16="http://schemas.microsoft.com/office/drawing/2014/main" id="{CB7B9864-15FC-A72C-DD2D-5C26D05C6C77}"/>
              </a:ext>
            </a:extLst>
          </p:cNvPr>
          <p:cNvSpPr>
            <a:spLocks noChangeArrowheads="1"/>
          </p:cNvSpPr>
          <p:nvPr/>
        </p:nvSpPr>
        <p:spPr bwMode="auto">
          <a:xfrm>
            <a:off x="15401130" y="3444754"/>
            <a:ext cx="1250765" cy="1151888"/>
          </a:xfrm>
          <a:prstGeom prst="ellipse">
            <a:avLst/>
          </a:prstGeom>
          <a:noFill/>
          <a:ln w="11113">
            <a:solidFill>
              <a:srgbClr val="969696"/>
            </a:solidFill>
            <a:round/>
            <a:headEnd/>
            <a:tailEnd/>
          </a:ln>
        </p:spPr>
        <p:txBody>
          <a:bodyPr anchor="ctr"/>
          <a:lstStyle/>
          <a:p>
            <a:pPr algn="ctr"/>
            <a:endParaRPr lang="en-US">
              <a:latin typeface="Gilroy" panose="00000500000000000000" pitchFamily="50" charset="0"/>
            </a:endParaRPr>
          </a:p>
        </p:txBody>
      </p:sp>
      <p:sp>
        <p:nvSpPr>
          <p:cNvPr id="103" name="Ellipse 114">
            <a:extLst>
              <a:ext uri="{FF2B5EF4-FFF2-40B4-BE49-F238E27FC236}">
                <a16:creationId xmlns:a16="http://schemas.microsoft.com/office/drawing/2014/main" id="{A9B7E8A1-3058-CDD3-D636-DCD32478CA75}"/>
              </a:ext>
            </a:extLst>
          </p:cNvPr>
          <p:cNvSpPr>
            <a:spLocks noChangeArrowheads="1"/>
          </p:cNvSpPr>
          <p:nvPr/>
        </p:nvSpPr>
        <p:spPr bwMode="auto">
          <a:xfrm>
            <a:off x="15390370" y="3431665"/>
            <a:ext cx="1250763" cy="1149271"/>
          </a:xfrm>
          <a:prstGeom prst="ellipse">
            <a:avLst/>
          </a:prstGeom>
          <a:noFill/>
          <a:ln w="11113">
            <a:solidFill>
              <a:srgbClr val="969696"/>
            </a:solidFill>
            <a:round/>
            <a:headEnd/>
            <a:tailEnd/>
          </a:ln>
        </p:spPr>
        <p:txBody>
          <a:bodyPr anchor="ctr"/>
          <a:lstStyle/>
          <a:p>
            <a:pPr algn="ctr"/>
            <a:endParaRPr lang="en-US">
              <a:latin typeface="Gilroy" panose="00000500000000000000" pitchFamily="50" charset="0"/>
            </a:endParaRPr>
          </a:p>
        </p:txBody>
      </p:sp>
      <p:sp>
        <p:nvSpPr>
          <p:cNvPr id="104" name="Ellipse 115">
            <a:extLst>
              <a:ext uri="{FF2B5EF4-FFF2-40B4-BE49-F238E27FC236}">
                <a16:creationId xmlns:a16="http://schemas.microsoft.com/office/drawing/2014/main" id="{7E2D3674-48A0-C252-E62D-C8B31FA1F514}"/>
              </a:ext>
            </a:extLst>
          </p:cNvPr>
          <p:cNvSpPr>
            <a:spLocks noChangeArrowheads="1"/>
          </p:cNvSpPr>
          <p:nvPr/>
        </p:nvSpPr>
        <p:spPr bwMode="auto">
          <a:xfrm>
            <a:off x="15386092" y="3417999"/>
            <a:ext cx="1253612" cy="1149271"/>
          </a:xfrm>
          <a:prstGeom prst="ellipse">
            <a:avLst/>
          </a:prstGeom>
          <a:noFill/>
          <a:ln w="11113">
            <a:solidFill>
              <a:srgbClr val="969696"/>
            </a:solidFill>
            <a:round/>
            <a:headEnd/>
            <a:tailEnd/>
          </a:ln>
        </p:spPr>
        <p:txBody>
          <a:bodyPr anchor="ctr"/>
          <a:lstStyle/>
          <a:p>
            <a:pPr algn="ctr"/>
            <a:endParaRPr lang="en-US">
              <a:latin typeface="Gilroy" panose="00000500000000000000" pitchFamily="50" charset="0"/>
            </a:endParaRPr>
          </a:p>
        </p:txBody>
      </p:sp>
      <p:sp>
        <p:nvSpPr>
          <p:cNvPr id="105" name="Oval 78">
            <a:extLst>
              <a:ext uri="{FF2B5EF4-FFF2-40B4-BE49-F238E27FC236}">
                <a16:creationId xmlns:a16="http://schemas.microsoft.com/office/drawing/2014/main" id="{0FB1B40B-B610-FE23-093E-A76C5ECD0810}"/>
              </a:ext>
            </a:extLst>
          </p:cNvPr>
          <p:cNvSpPr>
            <a:spLocks noChangeArrowheads="1"/>
          </p:cNvSpPr>
          <p:nvPr/>
        </p:nvSpPr>
        <p:spPr bwMode="auto">
          <a:xfrm>
            <a:off x="12550828" y="3820758"/>
            <a:ext cx="489959" cy="415571"/>
          </a:xfrm>
          <a:prstGeom prst="ellipse">
            <a:avLst/>
          </a:prstGeom>
          <a:solidFill>
            <a:schemeClr val="accent4"/>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latin typeface="Gilroy" panose="00000500000000000000" pitchFamily="50" charset="0"/>
            </a:endParaRPr>
          </a:p>
        </p:txBody>
      </p:sp>
      <p:sp>
        <p:nvSpPr>
          <p:cNvPr id="106" name="Oval 79">
            <a:extLst>
              <a:ext uri="{FF2B5EF4-FFF2-40B4-BE49-F238E27FC236}">
                <a16:creationId xmlns:a16="http://schemas.microsoft.com/office/drawing/2014/main" id="{F51D1E0F-7F5E-F5B7-29A6-21D26705876C}"/>
              </a:ext>
            </a:extLst>
          </p:cNvPr>
          <p:cNvSpPr>
            <a:spLocks noChangeArrowheads="1"/>
          </p:cNvSpPr>
          <p:nvPr/>
        </p:nvSpPr>
        <p:spPr bwMode="auto">
          <a:xfrm>
            <a:off x="12551542" y="3858075"/>
            <a:ext cx="489959" cy="415571"/>
          </a:xfrm>
          <a:prstGeom prst="ellipse">
            <a:avLst/>
          </a:prstGeom>
          <a:solidFill>
            <a:schemeClr val="accent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a:latin typeface="Gilroy" panose="00000500000000000000" pitchFamily="50" charset="0"/>
            </a:endParaRPr>
          </a:p>
        </p:txBody>
      </p:sp>
      <p:sp>
        <p:nvSpPr>
          <p:cNvPr id="107" name="ZoneTexte 112">
            <a:extLst>
              <a:ext uri="{FF2B5EF4-FFF2-40B4-BE49-F238E27FC236}">
                <a16:creationId xmlns:a16="http://schemas.microsoft.com/office/drawing/2014/main" id="{74494F5A-4706-54BC-F60D-BBBD1910EE59}"/>
              </a:ext>
            </a:extLst>
          </p:cNvPr>
          <p:cNvSpPr txBox="1">
            <a:spLocks noChangeArrowheads="1"/>
          </p:cNvSpPr>
          <p:nvPr/>
        </p:nvSpPr>
        <p:spPr bwMode="auto">
          <a:xfrm>
            <a:off x="9956062" y="5643614"/>
            <a:ext cx="2961104" cy="369361"/>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r>
              <a:rPr lang="en-US" b="1">
                <a:latin typeface="Gilroy" panose="00000500000000000000" pitchFamily="50" charset="0"/>
              </a:rPr>
              <a:t>NO ROTATION</a:t>
            </a:r>
          </a:p>
        </p:txBody>
      </p:sp>
      <p:pic>
        <p:nvPicPr>
          <p:cNvPr id="108" name="Picture 4" descr="BOBINE fog">
            <a:extLst>
              <a:ext uri="{FF2B5EF4-FFF2-40B4-BE49-F238E27FC236}">
                <a16:creationId xmlns:a16="http://schemas.microsoft.com/office/drawing/2014/main" id="{91037A10-67E3-0D43-1F95-BFE5898D5D4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4656"/>
          <a:stretch>
            <a:fillRect/>
          </a:stretch>
        </p:blipFill>
        <p:spPr bwMode="auto">
          <a:xfrm>
            <a:off x="236871" y="6366365"/>
            <a:ext cx="3829495" cy="3014232"/>
          </a:xfrm>
          <a:prstGeom prst="rect">
            <a:avLst/>
          </a:prstGeom>
          <a:ln>
            <a:noFill/>
          </a:ln>
          <a:effectLst>
            <a:softEdge rad="112500"/>
          </a:effectLst>
        </p:spPr>
      </p:pic>
      <p:pic>
        <p:nvPicPr>
          <p:cNvPr id="109" name="Picture 6" descr="techno2">
            <a:extLst>
              <a:ext uri="{FF2B5EF4-FFF2-40B4-BE49-F238E27FC236}">
                <a16:creationId xmlns:a16="http://schemas.microsoft.com/office/drawing/2014/main" id="{B51E1A9D-4043-BFC7-F903-9C94D1158BCF}"/>
              </a:ext>
            </a:extLst>
          </p:cNvPr>
          <p:cNvPicPr>
            <a:picLocks noChangeAspect="1" noChangeArrowheads="1"/>
          </p:cNvPicPr>
          <p:nvPr/>
        </p:nvPicPr>
        <p:blipFill>
          <a:blip r:embed="rId4" cstate="print"/>
          <a:srcRect/>
          <a:stretch>
            <a:fillRect/>
          </a:stretch>
        </p:blipFill>
        <p:spPr bwMode="auto">
          <a:xfrm rot="10800000">
            <a:off x="348432" y="2932833"/>
            <a:ext cx="3383502" cy="2183213"/>
          </a:xfrm>
          <a:prstGeom prst="rect">
            <a:avLst/>
          </a:prstGeom>
          <a:ln>
            <a:noFill/>
          </a:ln>
          <a:effectLst>
            <a:softEdge rad="112500"/>
          </a:effectLst>
        </p:spPr>
      </p:pic>
      <p:pic>
        <p:nvPicPr>
          <p:cNvPr id="110" name="Picture 3" descr="fog écalaire">
            <a:extLst>
              <a:ext uri="{FF2B5EF4-FFF2-40B4-BE49-F238E27FC236}">
                <a16:creationId xmlns:a16="http://schemas.microsoft.com/office/drawing/2014/main" id="{AC1123AA-FC4E-A298-06DF-EB39F1B6A5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6809" y="7520782"/>
            <a:ext cx="3837739" cy="2244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Slide Number Placeholder 2">
            <a:extLst>
              <a:ext uri="{FF2B5EF4-FFF2-40B4-BE49-F238E27FC236}">
                <a16:creationId xmlns:a16="http://schemas.microsoft.com/office/drawing/2014/main" id="{D05FE1B8-8483-43F9-7FD1-1A9D6D84783A}"/>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22</a:t>
            </a:fld>
            <a:endParaRPr lang="fr-FR" spc="10"/>
          </a:p>
        </p:txBody>
      </p:sp>
      <p:sp>
        <p:nvSpPr>
          <p:cNvPr id="94" name="Freeform 106">
            <a:extLst>
              <a:ext uri="{FF2B5EF4-FFF2-40B4-BE49-F238E27FC236}">
                <a16:creationId xmlns:a16="http://schemas.microsoft.com/office/drawing/2014/main" id="{BA00406E-00A0-04A5-60B9-1B6338817B40}"/>
              </a:ext>
            </a:extLst>
          </p:cNvPr>
          <p:cNvSpPr>
            <a:spLocks noEditPoints="1"/>
          </p:cNvSpPr>
          <p:nvPr/>
        </p:nvSpPr>
        <p:spPr bwMode="auto">
          <a:xfrm>
            <a:off x="11769283" y="6995525"/>
            <a:ext cx="867382" cy="105985"/>
          </a:xfrm>
          <a:custGeom>
            <a:avLst/>
            <a:gdLst>
              <a:gd name="T0" fmla="*/ 2147483647 w 369"/>
              <a:gd name="T1" fmla="*/ 2147483647 h 45"/>
              <a:gd name="T2" fmla="*/ 2147483647 w 369"/>
              <a:gd name="T3" fmla="*/ 2147483647 h 45"/>
              <a:gd name="T4" fmla="*/ 2147483647 w 369"/>
              <a:gd name="T5" fmla="*/ 2147483647 h 45"/>
              <a:gd name="T6" fmla="*/ 2147483647 w 369"/>
              <a:gd name="T7" fmla="*/ 2147483647 h 45"/>
              <a:gd name="T8" fmla="*/ 2147483647 w 369"/>
              <a:gd name="T9" fmla="*/ 2147483647 h 45"/>
              <a:gd name="T10" fmla="*/ 2147483647 w 369"/>
              <a:gd name="T11" fmla="*/ 2147483647 h 45"/>
              <a:gd name="T12" fmla="*/ 2147483647 w 369"/>
              <a:gd name="T13" fmla="*/ 2147483647 h 45"/>
              <a:gd name="T14" fmla="*/ 0 w 369"/>
              <a:gd name="T15" fmla="*/ 2147483647 h 45"/>
              <a:gd name="T16" fmla="*/ 0 w 369"/>
              <a:gd name="T17" fmla="*/ 2147483647 h 45"/>
              <a:gd name="T18" fmla="*/ 0 w 369"/>
              <a:gd name="T19" fmla="*/ 2147483647 h 45"/>
              <a:gd name="T20" fmla="*/ 2147483647 w 369"/>
              <a:gd name="T21" fmla="*/ 2147483647 h 45"/>
              <a:gd name="T22" fmla="*/ 2147483647 w 369"/>
              <a:gd name="T23" fmla="*/ 2147483647 h 45"/>
              <a:gd name="T24" fmla="*/ 2147483647 w 369"/>
              <a:gd name="T25" fmla="*/ 0 h 45"/>
              <a:gd name="T26" fmla="*/ 2147483647 w 369"/>
              <a:gd name="T27" fmla="*/ 2147483647 h 45"/>
              <a:gd name="T28" fmla="*/ 2147483647 w 369"/>
              <a:gd name="T29" fmla="*/ 2147483647 h 45"/>
              <a:gd name="T30" fmla="*/ 2147483647 w 369"/>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9"/>
              <a:gd name="T49" fmla="*/ 0 h 45"/>
              <a:gd name="T50" fmla="*/ 369 w 369"/>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9" h="45">
                <a:moveTo>
                  <a:pt x="7" y="15"/>
                </a:moveTo>
                <a:lnTo>
                  <a:pt x="333" y="15"/>
                </a:lnTo>
                <a:lnTo>
                  <a:pt x="333" y="22"/>
                </a:lnTo>
                <a:lnTo>
                  <a:pt x="7" y="22"/>
                </a:lnTo>
                <a:lnTo>
                  <a:pt x="0" y="22"/>
                </a:lnTo>
                <a:lnTo>
                  <a:pt x="0" y="15"/>
                </a:lnTo>
                <a:lnTo>
                  <a:pt x="7" y="15"/>
                </a:lnTo>
                <a:close/>
                <a:moveTo>
                  <a:pt x="325" y="0"/>
                </a:moveTo>
                <a:lnTo>
                  <a:pt x="369" y="22"/>
                </a:lnTo>
                <a:lnTo>
                  <a:pt x="325" y="45"/>
                </a:lnTo>
                <a:lnTo>
                  <a:pt x="325" y="0"/>
                </a:lnTo>
                <a:close/>
              </a:path>
            </a:pathLst>
          </a:custGeom>
          <a:solidFill>
            <a:srgbClr val="000000"/>
          </a:solidFill>
          <a:ln w="0">
            <a:solidFill>
              <a:srgbClr val="000000"/>
            </a:solidFill>
            <a:prstDash val="solid"/>
            <a:round/>
            <a:headEnd/>
            <a:tailEnd/>
          </a:ln>
        </p:spPr>
        <p:txBody>
          <a:bodyPr/>
          <a:lstStyle/>
          <a:p>
            <a:endParaRPr lang="fr-FR">
              <a:latin typeface="Gilroy" panose="00000500000000000000" pitchFamily="50" charset="0"/>
            </a:endParaRPr>
          </a:p>
        </p:txBody>
      </p:sp>
      <p:sp>
        <p:nvSpPr>
          <p:cNvPr id="97" name="Line 109">
            <a:extLst>
              <a:ext uri="{FF2B5EF4-FFF2-40B4-BE49-F238E27FC236}">
                <a16:creationId xmlns:a16="http://schemas.microsoft.com/office/drawing/2014/main" id="{84CB102D-245B-6F58-8B3E-3AAF7B050910}"/>
              </a:ext>
            </a:extLst>
          </p:cNvPr>
          <p:cNvSpPr>
            <a:spLocks noChangeShapeType="1"/>
          </p:cNvSpPr>
          <p:nvPr/>
        </p:nvSpPr>
        <p:spPr bwMode="auto">
          <a:xfrm flipV="1">
            <a:off x="7523334" y="7115091"/>
            <a:ext cx="2731095" cy="5602"/>
          </a:xfrm>
          <a:prstGeom prst="line">
            <a:avLst/>
          </a:prstGeom>
          <a:noFill/>
          <a:ln w="25400">
            <a:solidFill>
              <a:schemeClr val="tx1"/>
            </a:solidFill>
            <a:round/>
            <a:headEnd/>
            <a:tailEnd type="triangle" w="med" len="med"/>
          </a:ln>
        </p:spPr>
        <p:txBody>
          <a:bodyPr/>
          <a:lstStyle/>
          <a:p>
            <a:endParaRPr lang="fr-FR">
              <a:latin typeface="Gilroy" panose="00000500000000000000" pitchFamily="50" charset="0"/>
            </a:endParaRPr>
          </a:p>
        </p:txBody>
      </p:sp>
      <p:sp>
        <p:nvSpPr>
          <p:cNvPr id="124" name="Text Placeholder 123">
            <a:extLst>
              <a:ext uri="{FF2B5EF4-FFF2-40B4-BE49-F238E27FC236}">
                <a16:creationId xmlns:a16="http://schemas.microsoft.com/office/drawing/2014/main" id="{DA0EFB1A-D2BD-5C7E-C156-2E5890ADA1F2}"/>
              </a:ext>
            </a:extLst>
          </p:cNvPr>
          <p:cNvSpPr>
            <a:spLocks noGrp="1"/>
          </p:cNvSpPr>
          <p:nvPr>
            <p:ph type="body" sz="quarter" idx="4294967295"/>
          </p:nvPr>
        </p:nvSpPr>
        <p:spPr>
          <a:xfrm>
            <a:off x="1245289" y="5654675"/>
            <a:ext cx="18134771" cy="1184940"/>
          </a:xfrm>
        </p:spPr>
        <p:txBody>
          <a:bodyPr/>
          <a:lstStyle/>
          <a:p>
            <a:endParaRPr lang="en-GB"/>
          </a:p>
        </p:txBody>
      </p:sp>
    </p:spTree>
    <p:extLst>
      <p:ext uri="{BB962C8B-B14F-4D97-AF65-F5344CB8AC3E}">
        <p14:creationId xmlns:p14="http://schemas.microsoft.com/office/powerpoint/2010/main" val="264628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childTnLst>
                                </p:cTn>
                              </p:par>
                            </p:childTnLst>
                          </p:cTn>
                        </p:par>
                        <p:par>
                          <p:cTn id="12" fill="hold">
                            <p:stCondLst>
                              <p:cond delay="0"/>
                            </p:stCondLst>
                            <p:childTnLst>
                              <p:par>
                                <p:cTn id="13" presetID="63" presetClass="path" presetSubtype="0" fill="remove" grpId="1" nodeType="afterEffect">
                                  <p:stCondLst>
                                    <p:cond delay="0"/>
                                  </p:stCondLst>
                                  <p:childTnLst>
                                    <p:animMotion origin="layout" path="M 4.67825E-6 -1.57215E-7 L 0.25196 0.00014 " pathEditMode="fixed" rAng="0" ptsTypes="AA">
                                      <p:cBhvr>
                                        <p:cTn id="14" dur="2000" fill="hold"/>
                                        <p:tgtEl>
                                          <p:spTgt spid="73"/>
                                        </p:tgtEl>
                                        <p:attrNameLst>
                                          <p:attrName>ppt_x</p:attrName>
                                          <p:attrName>ppt_y</p:attrName>
                                        </p:attrNameLst>
                                      </p:cBhvr>
                                      <p:rCtr x="12373" y="84"/>
                                    </p:animMotion>
                                  </p:childTnLst>
                                  <p:subTnLst>
                                    <p:set>
                                      <p:cBhvr override="childStyle">
                                        <p:cTn dur="1" fill="hold" display="0" masterRel="sameClick" afterEffect="1">
                                          <p:stCondLst>
                                            <p:cond evt="end" delay="0">
                                              <p:tn val="13"/>
                                            </p:cond>
                                          </p:stCondLst>
                                        </p:cTn>
                                        <p:tgtEl>
                                          <p:spTgt spid="73"/>
                                        </p:tgtEl>
                                        <p:attrNameLst>
                                          <p:attrName>style.visibility</p:attrName>
                                        </p:attrNameLst>
                                      </p:cBhvr>
                                      <p:to>
                                        <p:strVal val="hidden"/>
                                      </p:to>
                                    </p:set>
                                  </p:sub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0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6"/>
                                        </p:tgtEl>
                                        <p:attrNameLst>
                                          <p:attrName>style.visibility</p:attrName>
                                        </p:attrNameLst>
                                      </p:cBhvr>
                                      <p:to>
                                        <p:strVal val="visible"/>
                                      </p:to>
                                    </p:set>
                                  </p:childTnLst>
                                </p:cTn>
                              </p:par>
                            </p:childTnLst>
                          </p:cTn>
                        </p:par>
                        <p:par>
                          <p:cTn id="20" fill="hold">
                            <p:stCondLst>
                              <p:cond delay="2000"/>
                            </p:stCondLst>
                            <p:childTnLst>
                              <p:par>
                                <p:cTn id="21" presetID="0" presetClass="path" presetSubtype="0" decel="50000" fill="hold" grpId="1" nodeType="afterEffect">
                                  <p:stCondLst>
                                    <p:cond delay="0"/>
                                  </p:stCondLst>
                                  <p:childTnLst>
                                    <p:animMotion origin="layout" path="M 1.875E-6 1.48148E-6 C 0.00247 -0.00139 0.00924 -0.00556 0.01406 -0.0081 C 0.01875 -0.01065 0.01588 -0.01412 0.02903 -0.01505 C 0.04232 -0.01597 0.07565 -0.00833 0.09375 -0.01343 C 0.11198 -0.01852 0.1237 -0.03982 0.13815 -0.0463 C 0.15247 -0.05278 0.17109 -0.05648 0.18034 -0.05185 C 0.18945 -0.04722 0.19232 -0.03171 0.19375 -0.01806 C 0.19505 -0.0044 0.19258 0.01967 0.1888 0.03079 C 0.18489 0.0419 0.17903 0.04745 0.17018 0.04838 C 0.16146 0.0493 0.14245 0.04491 0.13568 0.03657 C 0.1289 0.02824 0.1289 0.01134 0.1289 -0.00139 C 0.1289 -0.01412 0.13034 -0.03102 0.13568 -0.04028 C 0.14101 -0.04954 0.15273 -0.05509 0.16081 -0.05695 C 0.16888 -0.0588 0.17825 -0.05741 0.18398 -0.05139 C 0.18984 -0.04537 0.19388 -0.03102 0.19557 -0.02083 C 0.19739 -0.01065 0.19713 -0.00023 0.19466 0.00972 C 0.19232 0.01967 0.18932 0.03379 0.18125 0.03958 C 0.17344 0.04537 0.15508 0.05023 0.14648 0.04467 C 0.13815 0.03912 0.13294 0.01875 0.13086 0.00555 C 0.1289 -0.00764 0.12956 -0.02408 0.13385 -0.03449 C 0.13828 -0.04491 0.14778 -0.05556 0.15703 -0.05695 C 0.16614 -0.05833 0.18203 -0.05417 0.1888 -0.04306 C 0.1957 -0.03195 0.20052 -0.00486 0.19857 0.00972 C 0.19661 0.0243 0.18294 0.03704 0.17617 0.04375 C 0.16953 0.05046 0.16458 0.05 0.15885 0.05046 C 0.15325 0.05092 0.15078 0.05185 0.14206 0.04629 C 0.13333 0.04074 0.11536 0.02222 0.10677 0.01667 C 0.09805 0.01111 0.09622 0.01366 0.09023 0.01296 C 0.08411 0.01227 0.08021 0.01273 0.06992 0.01296 C 0.0595 0.01319 0.03867 0.01574 0.0289 0.01504 C 0.01914 0.01435 0.01992 0.01111 0.01107 0.00833 C 0.00234 0.00555 0.00169 -0.00023 -0.02357 -0.00139 C -0.04883 -0.00255 -0.11615 -0.00486 -0.14167 0.00092 C -0.16693 0.00671 -0.16576 0.02106 -0.17578 0.0331 C -0.18568 0.04514 -0.19427 0.06342 -0.20156 0.07338 C -0.20886 0.08333 -0.20964 0.08958 -0.21927 0.09282 C -0.22891 0.09606 -0.2461 0.09352 -0.25951 0.09352 C -0.27266 0.09352 -0.29076 0.09305 -0.29909 0.09282 " pathEditMode="relative" rAng="0" ptsTypes="AAAAAAAAAAAAAAAAAAAAAAAAAAAAAAAAAAAAAA">
                                      <p:cBhvr>
                                        <p:cTn id="22" dur="10000" fill="hold"/>
                                        <p:tgtEl>
                                          <p:spTgt spid="105"/>
                                        </p:tgtEl>
                                        <p:attrNameLst>
                                          <p:attrName>ppt_x</p:attrName>
                                          <p:attrName>ppt_y</p:attrName>
                                        </p:attrNameLst>
                                      </p:cBhvr>
                                      <p:rCtr x="-5013" y="1829"/>
                                    </p:animMotion>
                                  </p:childTnLst>
                                </p:cTn>
                              </p:par>
                              <p:par>
                                <p:cTn id="23" presetID="0" presetClass="path" presetSubtype="0" decel="50000" fill="hold" grpId="1" nodeType="withEffect">
                                  <p:stCondLst>
                                    <p:cond delay="0"/>
                                  </p:stCondLst>
                                  <p:childTnLst>
                                    <p:animMotion origin="layout" path="M 1.66667E-6 -7.40741E-7 C 0.0043 0.00162 0.01107 0.00857 0.0263 0.01019 C 0.04127 0.01181 0.07513 0.00695 0.09127 0.01019 C 0.10729 0.01343 0.11068 0.02338 0.12292 0.02986 C 0.13489 0.03634 0.15221 0.05046 0.16393 0.04907 C 0.17565 0.04769 0.18815 0.0331 0.19336 0.0213 C 0.19844 0.00949 0.19778 -0.00903 0.1944 -0.02176 C 0.19088 -0.03449 0.1806 -0.05069 0.17213 -0.05555 C 0.1638 -0.06042 0.15117 -0.05764 0.14427 -0.05046 C 0.13724 -0.04329 0.13203 -0.02407 0.13008 -0.01273 C 0.12799 -0.00139 0.12812 0.00857 0.13164 0.01829 C 0.13502 0.02801 0.14492 0.04074 0.15078 0.04514 C 0.15664 0.04954 0.16107 0.04722 0.16719 0.04514 C 0.17292 0.04306 0.18242 0.04491 0.18672 0.03287 C 0.19114 0.02083 0.19583 -0.01227 0.19349 -0.02662 C 0.19101 -0.04097 0.18086 -0.05046 0.17213 -0.05393 C 0.16341 -0.05741 0.14765 -0.05764 0.14049 -0.04745 C 0.1332 -0.03727 0.12825 -0.00741 0.1293 0.00741 C 0.13008 0.02222 0.13815 0.03611 0.14557 0.04213 C 0.15299 0.04815 0.16536 0.05093 0.17357 0.04421 C 0.18203 0.0375 0.19388 0.01644 0.19544 0.00116 C 0.19687 -0.01412 0.18906 -0.03727 0.18255 -0.04699 C 0.1763 -0.05671 0.16719 -0.05833 0.15677 -0.05694 C 0.14648 -0.05555 0.13073 -0.04537 0.12122 -0.03912 C 0.11159 -0.03287 0.1056 -0.02292 0.09883 -0.01921 C 0.0918 -0.01551 0.09023 -0.0169 0.07995 -0.01643 C 0.06979 -0.01597 0.04752 -0.01736 0.03763 -0.0169 C 0.0276 -0.01643 0.02604 -0.01551 0.02031 -0.01366 C 0.01458 -0.0118 0.01614 -0.00694 0.00325 -0.00532 C -0.00951 -0.0037 -0.03607 -0.00417 -0.05664 -0.00417 C -0.07735 -0.00417 -0.10456 -0.00602 -0.12005 -0.00532 C -0.13581 -0.00463 -0.14154 -0.00625 -0.15078 0.00046 C -0.16016 0.00718 -0.16914 0.02431 -0.17669 0.03542 C -0.18399 0.04653 -0.18906 0.05857 -0.1957 0.06713 C -0.20208 0.0757 -0.20951 0.08357 -0.21576 0.08681 C -0.22188 0.09005 -0.21901 0.08727 -0.23203 0.08727 C -0.24518 0.08727 -0.28086 0.08727 -0.29349 0.08727 " pathEditMode="relative" rAng="0" ptsTypes="AAAAAAAAAAAAAAAAAAAAAAAAAAAAAAAAAAAAA">
                                      <p:cBhvr>
                                        <p:cTn id="24" dur="10000" fill="hold"/>
                                        <p:tgtEl>
                                          <p:spTgt spid="106"/>
                                        </p:tgtEl>
                                        <p:attrNameLst>
                                          <p:attrName>ppt_x</p:attrName>
                                          <p:attrName>ppt_y</p:attrName>
                                        </p:attrNameLst>
                                      </p:cBhvr>
                                      <p:rCtr x="-4831"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105" grpId="0" animBg="1"/>
      <p:bldP spid="105" grpId="1" animBg="1"/>
      <p:bldP spid="106" grpId="0" animBg="1"/>
      <p:bldP spid="106" grpId="1" animBg="1"/>
      <p:bldP spid="10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reeform 10">
            <a:extLst>
              <a:ext uri="{FF2B5EF4-FFF2-40B4-BE49-F238E27FC236}">
                <a16:creationId xmlns:a16="http://schemas.microsoft.com/office/drawing/2014/main" id="{3F2C9361-46DC-197F-2941-D07B0F1DD48D}"/>
              </a:ext>
            </a:extLst>
          </p:cNvPr>
          <p:cNvSpPr>
            <a:spLocks/>
          </p:cNvSpPr>
          <p:nvPr/>
        </p:nvSpPr>
        <p:spPr bwMode="auto">
          <a:xfrm>
            <a:off x="5401194" y="2098084"/>
            <a:ext cx="13114501" cy="7611300"/>
          </a:xfrm>
          <a:custGeom>
            <a:avLst/>
            <a:gdLst>
              <a:gd name="T0" fmla="*/ 2147483647 w 4249"/>
              <a:gd name="T1" fmla="*/ 2147483647 h 2622"/>
              <a:gd name="T2" fmla="*/ 2147483647 w 4249"/>
              <a:gd name="T3" fmla="*/ 2147483647 h 2622"/>
              <a:gd name="T4" fmla="*/ 2147483647 w 4249"/>
              <a:gd name="T5" fmla="*/ 2147483647 h 2622"/>
              <a:gd name="T6" fmla="*/ 2147483647 w 4249"/>
              <a:gd name="T7" fmla="*/ 2147483647 h 2622"/>
              <a:gd name="T8" fmla="*/ 0 w 4249"/>
              <a:gd name="T9" fmla="*/ 2147483647 h 2622"/>
              <a:gd name="T10" fmla="*/ 0 w 4249"/>
              <a:gd name="T11" fmla="*/ 0 h 2622"/>
              <a:gd name="T12" fmla="*/ 2147483647 w 4249"/>
              <a:gd name="T13" fmla="*/ 0 h 2622"/>
              <a:gd name="T14" fmla="*/ 2147483647 w 4249"/>
              <a:gd name="T15" fmla="*/ 2147483647 h 2622"/>
              <a:gd name="T16" fmla="*/ 0 60000 65536"/>
              <a:gd name="T17" fmla="*/ 0 60000 65536"/>
              <a:gd name="T18" fmla="*/ 0 60000 65536"/>
              <a:gd name="T19" fmla="*/ 0 60000 65536"/>
              <a:gd name="T20" fmla="*/ 0 60000 65536"/>
              <a:gd name="T21" fmla="*/ 0 60000 65536"/>
              <a:gd name="T22" fmla="*/ 0 60000 65536"/>
              <a:gd name="T23" fmla="*/ 0 60000 65536"/>
              <a:gd name="T24" fmla="*/ 0 w 4249"/>
              <a:gd name="T25" fmla="*/ 0 h 2622"/>
              <a:gd name="T26" fmla="*/ 4249 w 4249"/>
              <a:gd name="T27" fmla="*/ 2622 h 2622"/>
              <a:gd name="connsiteX0" fmla="*/ 5740 w 10000"/>
              <a:gd name="connsiteY0" fmla="*/ 0 h 10000"/>
              <a:gd name="connsiteX1" fmla="*/ 5740 w 10000"/>
              <a:gd name="connsiteY1" fmla="*/ 3429 h 10000"/>
              <a:gd name="connsiteX2" fmla="*/ 10000 w 10000"/>
              <a:gd name="connsiteY2" fmla="*/ 3429 h 10000"/>
              <a:gd name="connsiteX3" fmla="*/ 10000 w 10000"/>
              <a:gd name="connsiteY3" fmla="*/ 10000 h 10000"/>
              <a:gd name="connsiteX4" fmla="*/ 0 w 10000"/>
              <a:gd name="connsiteY4" fmla="*/ 10000 h 10000"/>
              <a:gd name="connsiteX5" fmla="*/ 0 w 10000"/>
              <a:gd name="connsiteY5" fmla="*/ 0 h 10000"/>
              <a:gd name="connsiteX6" fmla="*/ 5740 w 10000"/>
              <a:gd name="connsiteY6" fmla="*/ 0 h 10000"/>
              <a:gd name="connsiteX0" fmla="*/ 5729 w 10000"/>
              <a:gd name="connsiteY0" fmla="*/ 0 h 10987"/>
              <a:gd name="connsiteX1" fmla="*/ 5740 w 10000"/>
              <a:gd name="connsiteY1" fmla="*/ 4416 h 10987"/>
              <a:gd name="connsiteX2" fmla="*/ 10000 w 10000"/>
              <a:gd name="connsiteY2" fmla="*/ 4416 h 10987"/>
              <a:gd name="connsiteX3" fmla="*/ 10000 w 10000"/>
              <a:gd name="connsiteY3" fmla="*/ 10987 h 10987"/>
              <a:gd name="connsiteX4" fmla="*/ 0 w 10000"/>
              <a:gd name="connsiteY4" fmla="*/ 10987 h 10987"/>
              <a:gd name="connsiteX5" fmla="*/ 0 w 10000"/>
              <a:gd name="connsiteY5" fmla="*/ 987 h 10987"/>
              <a:gd name="connsiteX6" fmla="*/ 5729 w 10000"/>
              <a:gd name="connsiteY6" fmla="*/ 0 h 10987"/>
              <a:gd name="connsiteX0" fmla="*/ 5729 w 10000"/>
              <a:gd name="connsiteY0" fmla="*/ 0 h 10987"/>
              <a:gd name="connsiteX1" fmla="*/ 5740 w 10000"/>
              <a:gd name="connsiteY1" fmla="*/ 4416 h 10987"/>
              <a:gd name="connsiteX2" fmla="*/ 10000 w 10000"/>
              <a:gd name="connsiteY2" fmla="*/ 4416 h 10987"/>
              <a:gd name="connsiteX3" fmla="*/ 10000 w 10000"/>
              <a:gd name="connsiteY3" fmla="*/ 10987 h 10987"/>
              <a:gd name="connsiteX4" fmla="*/ 0 w 10000"/>
              <a:gd name="connsiteY4" fmla="*/ 10987 h 10987"/>
              <a:gd name="connsiteX5" fmla="*/ 0 w 10000"/>
              <a:gd name="connsiteY5" fmla="*/ 21 h 10987"/>
              <a:gd name="connsiteX6" fmla="*/ 5729 w 10000"/>
              <a:gd name="connsiteY6" fmla="*/ 0 h 10987"/>
              <a:gd name="connsiteX0" fmla="*/ 6803 w 10000"/>
              <a:gd name="connsiteY0" fmla="*/ 0 h 11050"/>
              <a:gd name="connsiteX1" fmla="*/ 5740 w 10000"/>
              <a:gd name="connsiteY1" fmla="*/ 4479 h 11050"/>
              <a:gd name="connsiteX2" fmla="*/ 10000 w 10000"/>
              <a:gd name="connsiteY2" fmla="*/ 4479 h 11050"/>
              <a:gd name="connsiteX3" fmla="*/ 10000 w 10000"/>
              <a:gd name="connsiteY3" fmla="*/ 11050 h 11050"/>
              <a:gd name="connsiteX4" fmla="*/ 0 w 10000"/>
              <a:gd name="connsiteY4" fmla="*/ 11050 h 11050"/>
              <a:gd name="connsiteX5" fmla="*/ 0 w 10000"/>
              <a:gd name="connsiteY5" fmla="*/ 84 h 11050"/>
              <a:gd name="connsiteX6" fmla="*/ 6803 w 10000"/>
              <a:gd name="connsiteY6" fmla="*/ 0 h 11050"/>
              <a:gd name="connsiteX0" fmla="*/ 6803 w 10000"/>
              <a:gd name="connsiteY0" fmla="*/ 0 h 11050"/>
              <a:gd name="connsiteX1" fmla="*/ 6758 w 10000"/>
              <a:gd name="connsiteY1" fmla="*/ 4458 h 11050"/>
              <a:gd name="connsiteX2" fmla="*/ 10000 w 10000"/>
              <a:gd name="connsiteY2" fmla="*/ 4479 h 11050"/>
              <a:gd name="connsiteX3" fmla="*/ 10000 w 10000"/>
              <a:gd name="connsiteY3" fmla="*/ 11050 h 11050"/>
              <a:gd name="connsiteX4" fmla="*/ 0 w 10000"/>
              <a:gd name="connsiteY4" fmla="*/ 11050 h 11050"/>
              <a:gd name="connsiteX5" fmla="*/ 0 w 10000"/>
              <a:gd name="connsiteY5" fmla="*/ 84 h 11050"/>
              <a:gd name="connsiteX6" fmla="*/ 6803 w 10000"/>
              <a:gd name="connsiteY6" fmla="*/ 0 h 11050"/>
              <a:gd name="connsiteX0" fmla="*/ 6770 w 10000"/>
              <a:gd name="connsiteY0" fmla="*/ 0 h 11050"/>
              <a:gd name="connsiteX1" fmla="*/ 6758 w 10000"/>
              <a:gd name="connsiteY1" fmla="*/ 4458 h 11050"/>
              <a:gd name="connsiteX2" fmla="*/ 10000 w 10000"/>
              <a:gd name="connsiteY2" fmla="*/ 4479 h 11050"/>
              <a:gd name="connsiteX3" fmla="*/ 10000 w 10000"/>
              <a:gd name="connsiteY3" fmla="*/ 11050 h 11050"/>
              <a:gd name="connsiteX4" fmla="*/ 0 w 10000"/>
              <a:gd name="connsiteY4" fmla="*/ 11050 h 11050"/>
              <a:gd name="connsiteX5" fmla="*/ 0 w 10000"/>
              <a:gd name="connsiteY5" fmla="*/ 84 h 11050"/>
              <a:gd name="connsiteX6" fmla="*/ 6770 w 10000"/>
              <a:gd name="connsiteY6" fmla="*/ 0 h 11050"/>
              <a:gd name="connsiteX0" fmla="*/ 6637 w 10000"/>
              <a:gd name="connsiteY0" fmla="*/ 0 h 11008"/>
              <a:gd name="connsiteX1" fmla="*/ 6758 w 10000"/>
              <a:gd name="connsiteY1" fmla="*/ 4416 h 11008"/>
              <a:gd name="connsiteX2" fmla="*/ 10000 w 10000"/>
              <a:gd name="connsiteY2" fmla="*/ 4437 h 11008"/>
              <a:gd name="connsiteX3" fmla="*/ 10000 w 10000"/>
              <a:gd name="connsiteY3" fmla="*/ 11008 h 11008"/>
              <a:gd name="connsiteX4" fmla="*/ 0 w 10000"/>
              <a:gd name="connsiteY4" fmla="*/ 11008 h 11008"/>
              <a:gd name="connsiteX5" fmla="*/ 0 w 10000"/>
              <a:gd name="connsiteY5" fmla="*/ 42 h 11008"/>
              <a:gd name="connsiteX6" fmla="*/ 6637 w 10000"/>
              <a:gd name="connsiteY6" fmla="*/ 0 h 11008"/>
              <a:gd name="connsiteX0" fmla="*/ 6637 w 10000"/>
              <a:gd name="connsiteY0" fmla="*/ 0 h 11008"/>
              <a:gd name="connsiteX1" fmla="*/ 6581 w 10000"/>
              <a:gd name="connsiteY1" fmla="*/ 4416 h 11008"/>
              <a:gd name="connsiteX2" fmla="*/ 10000 w 10000"/>
              <a:gd name="connsiteY2" fmla="*/ 4437 h 11008"/>
              <a:gd name="connsiteX3" fmla="*/ 10000 w 10000"/>
              <a:gd name="connsiteY3" fmla="*/ 11008 h 11008"/>
              <a:gd name="connsiteX4" fmla="*/ 0 w 10000"/>
              <a:gd name="connsiteY4" fmla="*/ 11008 h 11008"/>
              <a:gd name="connsiteX5" fmla="*/ 0 w 10000"/>
              <a:gd name="connsiteY5" fmla="*/ 42 h 11008"/>
              <a:gd name="connsiteX6" fmla="*/ 6637 w 10000"/>
              <a:gd name="connsiteY6" fmla="*/ 0 h 11008"/>
              <a:gd name="connsiteX0" fmla="*/ 6637 w 10000"/>
              <a:gd name="connsiteY0" fmla="*/ 0 h 11008"/>
              <a:gd name="connsiteX1" fmla="*/ 6625 w 10000"/>
              <a:gd name="connsiteY1" fmla="*/ 4395 h 11008"/>
              <a:gd name="connsiteX2" fmla="*/ 10000 w 10000"/>
              <a:gd name="connsiteY2" fmla="*/ 4437 h 11008"/>
              <a:gd name="connsiteX3" fmla="*/ 10000 w 10000"/>
              <a:gd name="connsiteY3" fmla="*/ 11008 h 11008"/>
              <a:gd name="connsiteX4" fmla="*/ 0 w 10000"/>
              <a:gd name="connsiteY4" fmla="*/ 11008 h 11008"/>
              <a:gd name="connsiteX5" fmla="*/ 0 w 10000"/>
              <a:gd name="connsiteY5" fmla="*/ 42 h 11008"/>
              <a:gd name="connsiteX6" fmla="*/ 6637 w 10000"/>
              <a:gd name="connsiteY6" fmla="*/ 0 h 1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008">
                <a:moveTo>
                  <a:pt x="6637" y="0"/>
                </a:moveTo>
                <a:cubicBezTo>
                  <a:pt x="6641" y="1472"/>
                  <a:pt x="6621" y="2923"/>
                  <a:pt x="6625" y="4395"/>
                </a:cubicBezTo>
                <a:lnTo>
                  <a:pt x="10000" y="4437"/>
                </a:lnTo>
                <a:lnTo>
                  <a:pt x="10000" y="11008"/>
                </a:lnTo>
                <a:lnTo>
                  <a:pt x="0" y="11008"/>
                </a:lnTo>
                <a:lnTo>
                  <a:pt x="0" y="42"/>
                </a:lnTo>
                <a:lnTo>
                  <a:pt x="6637" y="0"/>
                </a:lnTo>
                <a:close/>
              </a:path>
            </a:pathLst>
          </a:custGeom>
          <a:solidFill>
            <a:srgbClr val="02FFDB"/>
          </a:solidFill>
          <a:ln w="38100">
            <a:solidFill>
              <a:schemeClr val="tx1"/>
            </a:solidFill>
            <a:prstDash val="dash"/>
            <a:round/>
            <a:headEnd/>
            <a:tailEnd/>
          </a:ln>
        </p:spPr>
        <p:txBody>
          <a:bodyPr/>
          <a:lstStyle/>
          <a:p>
            <a:endParaRPr lang="fr-FR">
              <a:latin typeface="Gilroy" panose="00000500000000000000" pitchFamily="50" charset="0"/>
            </a:endParaRPr>
          </a:p>
        </p:txBody>
      </p:sp>
      <p:sp>
        <p:nvSpPr>
          <p:cNvPr id="126" name="Rectangle 125">
            <a:extLst>
              <a:ext uri="{FF2B5EF4-FFF2-40B4-BE49-F238E27FC236}">
                <a16:creationId xmlns:a16="http://schemas.microsoft.com/office/drawing/2014/main" id="{7FDED288-7D42-0B70-5E69-39DEDF9A4842}"/>
              </a:ext>
            </a:extLst>
          </p:cNvPr>
          <p:cNvSpPr/>
          <p:nvPr/>
        </p:nvSpPr>
        <p:spPr>
          <a:xfrm>
            <a:off x="10031235" y="3283184"/>
            <a:ext cx="1290709" cy="108017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a:solidFill>
                  <a:schemeClr val="tx1"/>
                </a:solidFill>
              </a:rPr>
              <a:t>Optical</a:t>
            </a:r>
          </a:p>
          <a:p>
            <a:pPr algn="ctr"/>
            <a:r>
              <a:rPr lang="nl-NL" sz="1600">
                <a:solidFill>
                  <a:schemeClr val="tx1"/>
                </a:solidFill>
              </a:rPr>
              <a:t>Coupler</a:t>
            </a:r>
          </a:p>
          <a:p>
            <a:pPr algn="ctr"/>
            <a:r>
              <a:rPr lang="nl-NL" sz="1600">
                <a:solidFill>
                  <a:schemeClr val="tx1"/>
                </a:solidFill>
              </a:rPr>
              <a:t> </a:t>
            </a:r>
          </a:p>
        </p:txBody>
      </p:sp>
      <p:sp>
        <p:nvSpPr>
          <p:cNvPr id="124" name="Rectangle 123">
            <a:extLst>
              <a:ext uri="{FF2B5EF4-FFF2-40B4-BE49-F238E27FC236}">
                <a16:creationId xmlns:a16="http://schemas.microsoft.com/office/drawing/2014/main" id="{412C5D1D-600F-9289-1C13-FC2C606A9148}"/>
              </a:ext>
            </a:extLst>
          </p:cNvPr>
          <p:cNvSpPr/>
          <p:nvPr/>
        </p:nvSpPr>
        <p:spPr>
          <a:xfrm>
            <a:off x="12435540" y="3461298"/>
            <a:ext cx="1590348" cy="9962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600">
                <a:solidFill>
                  <a:schemeClr val="tx1"/>
                </a:solidFill>
              </a:rPr>
              <a:t>IOC</a:t>
            </a:r>
          </a:p>
          <a:p>
            <a:pPr algn="ctr"/>
            <a:endParaRPr lang="nl-NL" sz="1600">
              <a:solidFill>
                <a:schemeClr val="tx1"/>
              </a:solidFill>
            </a:endParaRPr>
          </a:p>
          <a:p>
            <a:pPr algn="ctr"/>
            <a:endParaRPr lang="en-GB" sz="2400">
              <a:solidFill>
                <a:schemeClr val="tx1"/>
              </a:solidFill>
            </a:endParaRPr>
          </a:p>
        </p:txBody>
      </p:sp>
      <p:sp>
        <p:nvSpPr>
          <p:cNvPr id="100" name="Rectangle 8">
            <a:extLst>
              <a:ext uri="{FF2B5EF4-FFF2-40B4-BE49-F238E27FC236}">
                <a16:creationId xmlns:a16="http://schemas.microsoft.com/office/drawing/2014/main" id="{99E07E4F-442B-8EC1-333D-0241E9D968DB}"/>
              </a:ext>
            </a:extLst>
          </p:cNvPr>
          <p:cNvSpPr>
            <a:spLocks noChangeArrowheads="1"/>
          </p:cNvSpPr>
          <p:nvPr/>
        </p:nvSpPr>
        <p:spPr bwMode="auto">
          <a:xfrm>
            <a:off x="14293640" y="2090856"/>
            <a:ext cx="4164341" cy="2909387"/>
          </a:xfrm>
          <a:prstGeom prst="rect">
            <a:avLst/>
          </a:prstGeom>
          <a:solidFill>
            <a:srgbClr val="00B0F0"/>
          </a:solidFill>
          <a:ln w="38100">
            <a:solidFill>
              <a:schemeClr val="tx1"/>
            </a:solidFill>
            <a:prstDash val="dash"/>
            <a:miter lim="800000"/>
            <a:headEnd/>
            <a:tailEnd/>
          </a:ln>
        </p:spPr>
        <p:txBody>
          <a:bodyPr/>
          <a:lstStyle/>
          <a:p>
            <a:endParaRPr lang="en-US">
              <a:latin typeface="Gilroy" panose="00000500000000000000" pitchFamily="50" charset="0"/>
            </a:endParaRPr>
          </a:p>
        </p:txBody>
      </p:sp>
      <p:sp>
        <p:nvSpPr>
          <p:cNvPr id="9" name="Text Box 18">
            <a:extLst>
              <a:ext uri="{FF2B5EF4-FFF2-40B4-BE49-F238E27FC236}">
                <a16:creationId xmlns:a16="http://schemas.microsoft.com/office/drawing/2014/main" id="{8B5AAB69-0E63-00B3-9A97-1FFFFEC8943C}"/>
              </a:ext>
            </a:extLst>
          </p:cNvPr>
          <p:cNvSpPr txBox="1">
            <a:spLocks noChangeArrowheads="1"/>
          </p:cNvSpPr>
          <p:nvPr/>
        </p:nvSpPr>
        <p:spPr bwMode="auto">
          <a:xfrm>
            <a:off x="5401194" y="2319674"/>
            <a:ext cx="86003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pPr algn="ctr"/>
            <a:r>
              <a:rPr lang="fr-FR" altLang="nl-NL" sz="2400" b="1">
                <a:solidFill>
                  <a:schemeClr val="tx1"/>
                </a:solidFill>
                <a:latin typeface="Gilroy" panose="00000500000000000000" pitchFamily="50" charset="0"/>
              </a:rPr>
              <a:t>Integrated Optical Circuit Polariser + </a:t>
            </a:r>
            <a:r>
              <a:rPr lang="en-NL" altLang="nl-NL" sz="2400" b="1">
                <a:solidFill>
                  <a:schemeClr val="tx1"/>
                </a:solidFill>
                <a:latin typeface="Gilroy" panose="00000500000000000000" pitchFamily="50" charset="0"/>
              </a:rPr>
              <a:t>Divider</a:t>
            </a:r>
            <a:r>
              <a:rPr lang="fr-FR" altLang="nl-NL" sz="2400" b="1">
                <a:solidFill>
                  <a:schemeClr val="tx1"/>
                </a:solidFill>
                <a:latin typeface="Gilroy" panose="00000500000000000000" pitchFamily="50" charset="0"/>
              </a:rPr>
              <a:t> + </a:t>
            </a:r>
            <a:r>
              <a:rPr lang="en-NL" altLang="nl-NL" sz="2400" b="1">
                <a:solidFill>
                  <a:schemeClr val="tx1"/>
                </a:solidFill>
                <a:latin typeface="Gilroy" panose="00000500000000000000" pitchFamily="50" charset="0"/>
              </a:rPr>
              <a:t>Modulator</a:t>
            </a:r>
          </a:p>
        </p:txBody>
      </p:sp>
      <p:sp>
        <p:nvSpPr>
          <p:cNvPr id="10" name="Text Box 20">
            <a:extLst>
              <a:ext uri="{FF2B5EF4-FFF2-40B4-BE49-F238E27FC236}">
                <a16:creationId xmlns:a16="http://schemas.microsoft.com/office/drawing/2014/main" id="{576D6889-805C-F2BE-22CE-E058425B8313}"/>
              </a:ext>
            </a:extLst>
          </p:cNvPr>
          <p:cNvSpPr txBox="1">
            <a:spLocks noChangeArrowheads="1"/>
          </p:cNvSpPr>
          <p:nvPr/>
        </p:nvSpPr>
        <p:spPr bwMode="auto">
          <a:xfrm>
            <a:off x="14293640" y="2268145"/>
            <a:ext cx="4164341" cy="46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pPr algn="ctr"/>
            <a:r>
              <a:rPr lang="fr-FR" altLang="nl-NL" sz="2400" b="1">
                <a:solidFill>
                  <a:schemeClr val="tx1"/>
                </a:solidFill>
                <a:latin typeface="Gilroy" panose="00000500000000000000" pitchFamily="50" charset="0"/>
              </a:rPr>
              <a:t>Spool of </a:t>
            </a:r>
            <a:r>
              <a:rPr lang="en-NL" altLang="nl-NL" sz="2400" b="1">
                <a:solidFill>
                  <a:schemeClr val="tx1"/>
                </a:solidFill>
                <a:latin typeface="Gilroy" panose="00000500000000000000" pitchFamily="50" charset="0"/>
              </a:rPr>
              <a:t>optical</a:t>
            </a:r>
            <a:r>
              <a:rPr lang="fr-FR" altLang="nl-NL" sz="2400" b="1">
                <a:solidFill>
                  <a:schemeClr val="tx1"/>
                </a:solidFill>
                <a:latin typeface="Gilroy" panose="00000500000000000000" pitchFamily="50" charset="0"/>
              </a:rPr>
              <a:t> fibre</a:t>
            </a:r>
          </a:p>
        </p:txBody>
      </p:sp>
      <p:sp>
        <p:nvSpPr>
          <p:cNvPr id="2" name="Title 1">
            <a:extLst>
              <a:ext uri="{FF2B5EF4-FFF2-40B4-BE49-F238E27FC236}">
                <a16:creationId xmlns:a16="http://schemas.microsoft.com/office/drawing/2014/main" id="{B433D3BD-3FEB-E250-6DD3-475400F5203C}"/>
              </a:ext>
            </a:extLst>
          </p:cNvPr>
          <p:cNvSpPr>
            <a:spLocks noGrp="1"/>
          </p:cNvSpPr>
          <p:nvPr>
            <p:ph type="title"/>
          </p:nvPr>
        </p:nvSpPr>
        <p:spPr/>
        <p:txBody>
          <a:bodyPr>
            <a:normAutofit fontScale="90000"/>
          </a:bodyPr>
          <a:lstStyle/>
          <a:p>
            <a:r>
              <a:rPr lang="en-GB">
                <a:latin typeface="Gilroy Black" panose="00000A00000000000000" pitchFamily="50" charset="0"/>
              </a:rPr>
              <a:t>FOG technology</a:t>
            </a:r>
            <a:endParaRPr lang="en-US"/>
          </a:p>
        </p:txBody>
      </p:sp>
      <p:sp>
        <p:nvSpPr>
          <p:cNvPr id="8" name="Rectangle 3">
            <a:extLst>
              <a:ext uri="{FF2B5EF4-FFF2-40B4-BE49-F238E27FC236}">
                <a16:creationId xmlns:a16="http://schemas.microsoft.com/office/drawing/2014/main" id="{3696283C-F3C4-CC42-CD47-1EC0DCC277B1}"/>
              </a:ext>
            </a:extLst>
          </p:cNvPr>
          <p:cNvSpPr>
            <a:spLocks noChangeArrowheads="1"/>
          </p:cNvSpPr>
          <p:nvPr/>
        </p:nvSpPr>
        <p:spPr bwMode="auto">
          <a:xfrm>
            <a:off x="3553442" y="177453"/>
            <a:ext cx="184746" cy="549104"/>
          </a:xfrm>
          <a:prstGeom prst="rect">
            <a:avLst/>
          </a:prstGeom>
          <a:noFill/>
          <a:ln w="9525">
            <a:noFill/>
            <a:miter lim="800000"/>
            <a:headEnd/>
            <a:tailEnd/>
          </a:ln>
        </p:spPr>
        <p:txBody>
          <a:bodyPr wrap="none" anchor="ctr">
            <a:spAutoFit/>
          </a:bodyPr>
          <a:lstStyle/>
          <a:p>
            <a:pPr defTabSz="1507997">
              <a:defRPr/>
            </a:pPr>
            <a:endParaRPr lang="fr-FR" sz="2968">
              <a:solidFill>
                <a:srgbClr val="000000"/>
              </a:solidFill>
              <a:latin typeface="Gilroy" panose="00000500000000000000" pitchFamily="50" charset="0"/>
            </a:endParaRPr>
          </a:p>
        </p:txBody>
      </p:sp>
      <p:sp>
        <p:nvSpPr>
          <p:cNvPr id="11" name="AutoShape 5">
            <a:extLst>
              <a:ext uri="{FF2B5EF4-FFF2-40B4-BE49-F238E27FC236}">
                <a16:creationId xmlns:a16="http://schemas.microsoft.com/office/drawing/2014/main" id="{25D8A105-2B0C-B44C-125E-F830830885FE}"/>
              </a:ext>
            </a:extLst>
          </p:cNvPr>
          <p:cNvSpPr>
            <a:spLocks noChangeAspect="1" noChangeArrowheads="1" noTextEdit="1"/>
          </p:cNvSpPr>
          <p:nvPr/>
        </p:nvSpPr>
        <p:spPr bwMode="auto">
          <a:xfrm>
            <a:off x="5967575" y="2834315"/>
            <a:ext cx="11217620" cy="7505599"/>
          </a:xfrm>
          <a:prstGeom prst="rect">
            <a:avLst/>
          </a:prstGeom>
          <a:noFill/>
          <a:ln w="9525">
            <a:noFill/>
            <a:miter lim="800000"/>
            <a:headEnd/>
            <a:tailEnd/>
          </a:ln>
        </p:spPr>
        <p:txBody>
          <a:bodyPr/>
          <a:lstStyle/>
          <a:p>
            <a:pPr defTabSz="1507997">
              <a:defRPr/>
            </a:pPr>
            <a:endParaRPr lang="fr-FR" sz="2968">
              <a:solidFill>
                <a:srgbClr val="000000"/>
              </a:solidFill>
            </a:endParaRPr>
          </a:p>
        </p:txBody>
      </p:sp>
      <p:sp>
        <p:nvSpPr>
          <p:cNvPr id="13" name="Rectangle 7">
            <a:extLst>
              <a:ext uri="{FF2B5EF4-FFF2-40B4-BE49-F238E27FC236}">
                <a16:creationId xmlns:a16="http://schemas.microsoft.com/office/drawing/2014/main" id="{1B665D25-3593-195A-220E-3BD2B9D2F074}"/>
              </a:ext>
            </a:extLst>
          </p:cNvPr>
          <p:cNvSpPr>
            <a:spLocks noChangeArrowheads="1"/>
          </p:cNvSpPr>
          <p:nvPr/>
        </p:nvSpPr>
        <p:spPr bwMode="auto">
          <a:xfrm>
            <a:off x="5945825" y="2795049"/>
            <a:ext cx="57713" cy="279201"/>
          </a:xfrm>
          <a:prstGeom prst="rect">
            <a:avLst/>
          </a:prstGeom>
          <a:noFill/>
          <a:ln w="9525">
            <a:noFill/>
            <a:miter lim="800000"/>
            <a:headEnd/>
            <a:tailEnd/>
          </a:ln>
        </p:spPr>
        <p:txBody>
          <a:bodyPr wrap="none" lIns="0" tIns="0" rIns="0" bIns="0">
            <a:spAutoFit/>
          </a:bodyPr>
          <a:lstStyle/>
          <a:p>
            <a:pPr defTabSz="1507997">
              <a:defRPr/>
            </a:pPr>
            <a:r>
              <a:rPr lang="fr-FR" sz="1814">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21" name="Rectangle 14">
            <a:extLst>
              <a:ext uri="{FF2B5EF4-FFF2-40B4-BE49-F238E27FC236}">
                <a16:creationId xmlns:a16="http://schemas.microsoft.com/office/drawing/2014/main" id="{120D04E6-26C0-00D0-D335-A3673517E1C3}"/>
              </a:ext>
            </a:extLst>
          </p:cNvPr>
          <p:cNvSpPr>
            <a:spLocks noChangeArrowheads="1"/>
          </p:cNvSpPr>
          <p:nvPr/>
        </p:nvSpPr>
        <p:spPr bwMode="auto">
          <a:xfrm>
            <a:off x="11762459" y="6564863"/>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22" name="Rectangle 15">
            <a:extLst>
              <a:ext uri="{FF2B5EF4-FFF2-40B4-BE49-F238E27FC236}">
                <a16:creationId xmlns:a16="http://schemas.microsoft.com/office/drawing/2014/main" id="{A85125AC-BC48-74D8-7148-5CEE49071BA3}"/>
              </a:ext>
            </a:extLst>
          </p:cNvPr>
          <p:cNvSpPr>
            <a:spLocks noChangeArrowheads="1"/>
          </p:cNvSpPr>
          <p:nvPr/>
        </p:nvSpPr>
        <p:spPr bwMode="auto">
          <a:xfrm>
            <a:off x="11762459" y="6818805"/>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23" name="Rectangle 16">
            <a:extLst>
              <a:ext uri="{FF2B5EF4-FFF2-40B4-BE49-F238E27FC236}">
                <a16:creationId xmlns:a16="http://schemas.microsoft.com/office/drawing/2014/main" id="{6778DC75-2A15-C325-4CF1-B6B68150D14E}"/>
              </a:ext>
            </a:extLst>
          </p:cNvPr>
          <p:cNvSpPr>
            <a:spLocks noChangeArrowheads="1"/>
          </p:cNvSpPr>
          <p:nvPr/>
        </p:nvSpPr>
        <p:spPr bwMode="auto">
          <a:xfrm>
            <a:off x="11762459" y="7070126"/>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24" name="Rectangle 17">
            <a:extLst>
              <a:ext uri="{FF2B5EF4-FFF2-40B4-BE49-F238E27FC236}">
                <a16:creationId xmlns:a16="http://schemas.microsoft.com/office/drawing/2014/main" id="{C0FF8C42-61E6-0CA6-5434-3B092D5B84DC}"/>
              </a:ext>
            </a:extLst>
          </p:cNvPr>
          <p:cNvSpPr>
            <a:spLocks noChangeArrowheads="1"/>
          </p:cNvSpPr>
          <p:nvPr/>
        </p:nvSpPr>
        <p:spPr bwMode="auto">
          <a:xfrm>
            <a:off x="11762459" y="7305740"/>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25" name="Rectangle 18">
            <a:extLst>
              <a:ext uri="{FF2B5EF4-FFF2-40B4-BE49-F238E27FC236}">
                <a16:creationId xmlns:a16="http://schemas.microsoft.com/office/drawing/2014/main" id="{DB5B19E6-26DA-E8BF-DE17-E8E73A77169A}"/>
              </a:ext>
            </a:extLst>
          </p:cNvPr>
          <p:cNvSpPr>
            <a:spLocks noChangeArrowheads="1"/>
          </p:cNvSpPr>
          <p:nvPr/>
        </p:nvSpPr>
        <p:spPr bwMode="auto">
          <a:xfrm>
            <a:off x="11762459" y="7557061"/>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26" name="Rectangle 19">
            <a:extLst>
              <a:ext uri="{FF2B5EF4-FFF2-40B4-BE49-F238E27FC236}">
                <a16:creationId xmlns:a16="http://schemas.microsoft.com/office/drawing/2014/main" id="{EE3E707B-D3C0-114B-58BF-BE48D9D6C3EA}"/>
              </a:ext>
            </a:extLst>
          </p:cNvPr>
          <p:cNvSpPr>
            <a:spLocks noChangeArrowheads="1"/>
          </p:cNvSpPr>
          <p:nvPr/>
        </p:nvSpPr>
        <p:spPr bwMode="auto">
          <a:xfrm>
            <a:off x="11762459" y="7810998"/>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27" name="Rectangle 20">
            <a:extLst>
              <a:ext uri="{FF2B5EF4-FFF2-40B4-BE49-F238E27FC236}">
                <a16:creationId xmlns:a16="http://schemas.microsoft.com/office/drawing/2014/main" id="{9E492AE2-5481-EC6E-6AEB-04EBBC7B756D}"/>
              </a:ext>
            </a:extLst>
          </p:cNvPr>
          <p:cNvSpPr>
            <a:spLocks noChangeArrowheads="1"/>
          </p:cNvSpPr>
          <p:nvPr/>
        </p:nvSpPr>
        <p:spPr bwMode="auto">
          <a:xfrm>
            <a:off x="11762461" y="8064939"/>
            <a:ext cx="88173" cy="380775"/>
          </a:xfrm>
          <a:prstGeom prst="rect">
            <a:avLst/>
          </a:prstGeom>
          <a:noFill/>
          <a:ln w="9525">
            <a:noFill/>
            <a:miter lim="800000"/>
            <a:headEnd/>
            <a:tailEnd/>
          </a:ln>
        </p:spPr>
        <p:txBody>
          <a:bodyPr wrap="none" lIns="0" tIns="0" rIns="0" bIns="0">
            <a:spAutoFit/>
          </a:bodyPr>
          <a:lstStyle/>
          <a:p>
            <a:pPr defTabSz="1507997">
              <a:defRPr/>
            </a:pPr>
            <a:r>
              <a:rPr lang="fr-FR" sz="2474"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28" name="Rectangle 21">
            <a:extLst>
              <a:ext uri="{FF2B5EF4-FFF2-40B4-BE49-F238E27FC236}">
                <a16:creationId xmlns:a16="http://schemas.microsoft.com/office/drawing/2014/main" id="{C9626DDF-F823-DAAA-21AA-87410B9CEED6}"/>
              </a:ext>
            </a:extLst>
          </p:cNvPr>
          <p:cNvSpPr>
            <a:spLocks noChangeArrowheads="1"/>
          </p:cNvSpPr>
          <p:nvPr/>
        </p:nvSpPr>
        <p:spPr bwMode="auto">
          <a:xfrm>
            <a:off x="11762459" y="8413120"/>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31" name="Rectangle 24">
            <a:extLst>
              <a:ext uri="{FF2B5EF4-FFF2-40B4-BE49-F238E27FC236}">
                <a16:creationId xmlns:a16="http://schemas.microsoft.com/office/drawing/2014/main" id="{18A94413-2712-9B56-3C10-0C74C0CE195D}"/>
              </a:ext>
            </a:extLst>
          </p:cNvPr>
          <p:cNvSpPr>
            <a:spLocks noChangeArrowheads="1"/>
          </p:cNvSpPr>
          <p:nvPr/>
        </p:nvSpPr>
        <p:spPr bwMode="auto">
          <a:xfrm>
            <a:off x="12047614" y="8996920"/>
            <a:ext cx="76950" cy="329988"/>
          </a:xfrm>
          <a:prstGeom prst="rect">
            <a:avLst/>
          </a:prstGeom>
          <a:noFill/>
          <a:ln w="9525">
            <a:noFill/>
            <a:miter lim="800000"/>
            <a:headEnd/>
            <a:tailEnd/>
          </a:ln>
        </p:spPr>
        <p:txBody>
          <a:bodyPr wrap="none" lIns="0" tIns="0" rIns="0" bIns="0">
            <a:spAutoFit/>
          </a:bodyPr>
          <a:lstStyle/>
          <a:p>
            <a:pPr defTabSz="1507997">
              <a:defRPr/>
            </a:pPr>
            <a:r>
              <a:rPr lang="fr-FR" sz="2144"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34" name="Rectangle 27">
            <a:extLst>
              <a:ext uri="{FF2B5EF4-FFF2-40B4-BE49-F238E27FC236}">
                <a16:creationId xmlns:a16="http://schemas.microsoft.com/office/drawing/2014/main" id="{081B4173-BB17-CC77-D129-C59ACF9C3862}"/>
              </a:ext>
            </a:extLst>
          </p:cNvPr>
          <p:cNvSpPr>
            <a:spLocks noChangeArrowheads="1"/>
          </p:cNvSpPr>
          <p:nvPr/>
        </p:nvSpPr>
        <p:spPr bwMode="auto">
          <a:xfrm>
            <a:off x="13033565" y="3669435"/>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36" name="Rectangle 29">
            <a:extLst>
              <a:ext uri="{FF2B5EF4-FFF2-40B4-BE49-F238E27FC236}">
                <a16:creationId xmlns:a16="http://schemas.microsoft.com/office/drawing/2014/main" id="{9F5334E1-393D-A7DD-5B2D-BF3C3134E695}"/>
              </a:ext>
            </a:extLst>
          </p:cNvPr>
          <p:cNvSpPr>
            <a:spLocks noChangeArrowheads="1"/>
          </p:cNvSpPr>
          <p:nvPr/>
        </p:nvSpPr>
        <p:spPr bwMode="auto">
          <a:xfrm>
            <a:off x="13449211" y="3669435"/>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37" name="Line 33">
            <a:extLst>
              <a:ext uri="{FF2B5EF4-FFF2-40B4-BE49-F238E27FC236}">
                <a16:creationId xmlns:a16="http://schemas.microsoft.com/office/drawing/2014/main" id="{D19E97FD-CCB3-CE4C-3B16-48597D228935}"/>
              </a:ext>
            </a:extLst>
          </p:cNvPr>
          <p:cNvSpPr>
            <a:spLocks noChangeShapeType="1"/>
          </p:cNvSpPr>
          <p:nvPr/>
        </p:nvSpPr>
        <p:spPr bwMode="auto">
          <a:xfrm flipH="1">
            <a:off x="13659448" y="3863161"/>
            <a:ext cx="1094698" cy="0"/>
          </a:xfrm>
          <a:prstGeom prst="line">
            <a:avLst/>
          </a:prstGeom>
          <a:noFill/>
          <a:ln w="11113">
            <a:solidFill>
              <a:srgbClr val="FFFFFF">
                <a:lumMod val="65000"/>
              </a:srgbClr>
            </a:solidFill>
            <a:round/>
            <a:headEnd/>
            <a:tailEnd/>
          </a:ln>
        </p:spPr>
        <p:txBody>
          <a:bodyPr/>
          <a:lstStyle/>
          <a:p>
            <a:pPr defTabSz="1507997">
              <a:defRPr/>
            </a:pPr>
            <a:endParaRPr lang="en-US" sz="2968">
              <a:solidFill>
                <a:srgbClr val="000000"/>
              </a:solidFill>
              <a:latin typeface="Gilroy" panose="00000500000000000000" pitchFamily="50" charset="0"/>
            </a:endParaRPr>
          </a:p>
        </p:txBody>
      </p:sp>
      <p:sp>
        <p:nvSpPr>
          <p:cNvPr id="38" name="Line 34">
            <a:extLst>
              <a:ext uri="{FF2B5EF4-FFF2-40B4-BE49-F238E27FC236}">
                <a16:creationId xmlns:a16="http://schemas.microsoft.com/office/drawing/2014/main" id="{1FF26E3B-CF1A-5108-D375-CEF7EFE78DF8}"/>
              </a:ext>
            </a:extLst>
          </p:cNvPr>
          <p:cNvSpPr>
            <a:spLocks noChangeShapeType="1"/>
          </p:cNvSpPr>
          <p:nvPr/>
        </p:nvSpPr>
        <p:spPr bwMode="auto">
          <a:xfrm flipH="1">
            <a:off x="13632870" y="4174698"/>
            <a:ext cx="1186524" cy="2617"/>
          </a:xfrm>
          <a:prstGeom prst="line">
            <a:avLst/>
          </a:prstGeom>
          <a:noFill/>
          <a:ln w="11113">
            <a:solidFill>
              <a:srgbClr val="FFFFFF">
                <a:lumMod val="65000"/>
              </a:srgbClr>
            </a:solidFill>
            <a:round/>
            <a:headEnd/>
            <a:tailEnd/>
          </a:ln>
        </p:spPr>
        <p:txBody>
          <a:bodyPr/>
          <a:lstStyle/>
          <a:p>
            <a:pPr defTabSz="1507997">
              <a:defRPr/>
            </a:pPr>
            <a:endParaRPr lang="en-US" sz="2968">
              <a:solidFill>
                <a:srgbClr val="000000"/>
              </a:solidFill>
              <a:latin typeface="Gilroy" panose="00000500000000000000" pitchFamily="50" charset="0"/>
            </a:endParaRPr>
          </a:p>
        </p:txBody>
      </p:sp>
      <p:sp>
        <p:nvSpPr>
          <p:cNvPr id="39" name="Line 37">
            <a:extLst>
              <a:ext uri="{FF2B5EF4-FFF2-40B4-BE49-F238E27FC236}">
                <a16:creationId xmlns:a16="http://schemas.microsoft.com/office/drawing/2014/main" id="{890F9019-FDCC-D983-492F-5AC8C906D1B3}"/>
              </a:ext>
            </a:extLst>
          </p:cNvPr>
          <p:cNvSpPr>
            <a:spLocks noChangeShapeType="1"/>
          </p:cNvSpPr>
          <p:nvPr/>
        </p:nvSpPr>
        <p:spPr bwMode="auto">
          <a:xfrm flipH="1">
            <a:off x="13335631" y="3863161"/>
            <a:ext cx="323819" cy="157075"/>
          </a:xfrm>
          <a:prstGeom prst="line">
            <a:avLst/>
          </a:prstGeom>
          <a:noFill/>
          <a:ln w="11113">
            <a:solidFill>
              <a:srgbClr val="969696"/>
            </a:solidFill>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40" name="Line 38">
            <a:extLst>
              <a:ext uri="{FF2B5EF4-FFF2-40B4-BE49-F238E27FC236}">
                <a16:creationId xmlns:a16="http://schemas.microsoft.com/office/drawing/2014/main" id="{D09885CD-ED10-ED1F-DFA7-76A2092B22AF}"/>
              </a:ext>
            </a:extLst>
          </p:cNvPr>
          <p:cNvSpPr>
            <a:spLocks noChangeShapeType="1"/>
          </p:cNvSpPr>
          <p:nvPr/>
        </p:nvSpPr>
        <p:spPr bwMode="auto">
          <a:xfrm>
            <a:off x="13318718" y="4038562"/>
            <a:ext cx="321400" cy="136133"/>
          </a:xfrm>
          <a:prstGeom prst="line">
            <a:avLst/>
          </a:prstGeom>
          <a:noFill/>
          <a:ln w="11113">
            <a:solidFill>
              <a:srgbClr val="FFFFFF">
                <a:lumMod val="65000"/>
              </a:srgbClr>
            </a:solidFill>
            <a:round/>
            <a:headEnd/>
            <a:tailEnd/>
          </a:ln>
        </p:spPr>
        <p:txBody>
          <a:bodyPr/>
          <a:lstStyle/>
          <a:p>
            <a:pPr defTabSz="1507997">
              <a:defRPr/>
            </a:pPr>
            <a:endParaRPr lang="en-US" sz="2968">
              <a:solidFill>
                <a:srgbClr val="000000"/>
              </a:solidFill>
              <a:latin typeface="Gilroy" panose="00000500000000000000" pitchFamily="50" charset="0"/>
            </a:endParaRPr>
          </a:p>
        </p:txBody>
      </p:sp>
      <p:sp>
        <p:nvSpPr>
          <p:cNvPr id="41" name="Line 39">
            <a:extLst>
              <a:ext uri="{FF2B5EF4-FFF2-40B4-BE49-F238E27FC236}">
                <a16:creationId xmlns:a16="http://schemas.microsoft.com/office/drawing/2014/main" id="{96CDA168-ADD9-44DD-17D4-B8C769A870BD}"/>
              </a:ext>
            </a:extLst>
          </p:cNvPr>
          <p:cNvSpPr>
            <a:spLocks noChangeShapeType="1"/>
          </p:cNvSpPr>
          <p:nvPr/>
        </p:nvSpPr>
        <p:spPr bwMode="auto">
          <a:xfrm flipH="1">
            <a:off x="7992643" y="4020236"/>
            <a:ext cx="5304325" cy="0"/>
          </a:xfrm>
          <a:prstGeom prst="line">
            <a:avLst/>
          </a:prstGeom>
          <a:noFill/>
          <a:ln w="11113">
            <a:solidFill>
              <a:srgbClr val="969696"/>
            </a:solidFill>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42" name="Rectangle 40">
            <a:extLst>
              <a:ext uri="{FF2B5EF4-FFF2-40B4-BE49-F238E27FC236}">
                <a16:creationId xmlns:a16="http://schemas.microsoft.com/office/drawing/2014/main" id="{9A183B45-2D12-B830-CA17-A626CC815E14}"/>
              </a:ext>
            </a:extLst>
          </p:cNvPr>
          <p:cNvSpPr>
            <a:spLocks noChangeArrowheads="1"/>
          </p:cNvSpPr>
          <p:nvPr/>
        </p:nvSpPr>
        <p:spPr bwMode="auto">
          <a:xfrm>
            <a:off x="6419471" y="3630168"/>
            <a:ext cx="1553842" cy="777523"/>
          </a:xfrm>
          <a:prstGeom prst="rect">
            <a:avLst/>
          </a:prstGeom>
          <a:solidFill>
            <a:srgbClr val="FFFFFF"/>
          </a:solidFill>
          <a:ln w="9525">
            <a:noFill/>
            <a:miter lim="800000"/>
            <a:headEnd/>
            <a:tailEnd/>
          </a:ln>
        </p:spPr>
        <p:txBody>
          <a:bodyPr/>
          <a:lstStyle/>
          <a:p>
            <a:pPr defTabSz="1507997">
              <a:defRPr/>
            </a:pPr>
            <a:endParaRPr lang="en-US" sz="2968">
              <a:solidFill>
                <a:srgbClr val="000000"/>
              </a:solidFill>
              <a:latin typeface="Gilroy" panose="00000500000000000000" pitchFamily="50" charset="0"/>
            </a:endParaRPr>
          </a:p>
        </p:txBody>
      </p:sp>
      <p:sp>
        <p:nvSpPr>
          <p:cNvPr id="43" name="Rectangle 41">
            <a:extLst>
              <a:ext uri="{FF2B5EF4-FFF2-40B4-BE49-F238E27FC236}">
                <a16:creationId xmlns:a16="http://schemas.microsoft.com/office/drawing/2014/main" id="{EB6F5E52-65BD-E151-8F13-8400A091E239}"/>
              </a:ext>
            </a:extLst>
          </p:cNvPr>
          <p:cNvSpPr>
            <a:spLocks noChangeArrowheads="1"/>
          </p:cNvSpPr>
          <p:nvPr/>
        </p:nvSpPr>
        <p:spPr bwMode="auto">
          <a:xfrm>
            <a:off x="6419471" y="3630168"/>
            <a:ext cx="1553842" cy="777523"/>
          </a:xfrm>
          <a:prstGeom prst="rect">
            <a:avLst/>
          </a:prstGeom>
          <a:noFill/>
          <a:ln w="11113">
            <a:solidFill>
              <a:srgbClr val="000000"/>
            </a:solidFill>
            <a:miter lim="800000"/>
            <a:headEnd/>
            <a:tailEnd/>
          </a:ln>
        </p:spPr>
        <p:txBody>
          <a:bodyPr/>
          <a:lstStyle/>
          <a:p>
            <a:pPr defTabSz="1507997">
              <a:defRPr/>
            </a:pPr>
            <a:endParaRPr lang="en-US" sz="2968">
              <a:solidFill>
                <a:srgbClr val="000000"/>
              </a:solidFill>
              <a:latin typeface="Gilroy" panose="00000500000000000000" pitchFamily="50" charset="0"/>
            </a:endParaRPr>
          </a:p>
        </p:txBody>
      </p:sp>
      <p:sp>
        <p:nvSpPr>
          <p:cNvPr id="44" name="Rectangle 42">
            <a:extLst>
              <a:ext uri="{FF2B5EF4-FFF2-40B4-BE49-F238E27FC236}">
                <a16:creationId xmlns:a16="http://schemas.microsoft.com/office/drawing/2014/main" id="{EB485FD3-44F8-CB76-2078-59D2C56E60E7}"/>
              </a:ext>
            </a:extLst>
          </p:cNvPr>
          <p:cNvSpPr>
            <a:spLocks noChangeArrowheads="1"/>
          </p:cNvSpPr>
          <p:nvPr/>
        </p:nvSpPr>
        <p:spPr bwMode="auto">
          <a:xfrm>
            <a:off x="6854449" y="3687763"/>
            <a:ext cx="820803"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Optical </a:t>
            </a:r>
            <a:endParaRPr lang="fr-FR" sz="2968">
              <a:solidFill>
                <a:srgbClr val="000000"/>
              </a:solidFill>
              <a:latin typeface="Gilroy" panose="00000500000000000000" pitchFamily="50" charset="0"/>
            </a:endParaRPr>
          </a:p>
        </p:txBody>
      </p:sp>
      <p:sp>
        <p:nvSpPr>
          <p:cNvPr id="45" name="Rectangle 43">
            <a:extLst>
              <a:ext uri="{FF2B5EF4-FFF2-40B4-BE49-F238E27FC236}">
                <a16:creationId xmlns:a16="http://schemas.microsoft.com/office/drawing/2014/main" id="{15A03995-344C-ED3C-E3AC-C3C93A7F7FA0}"/>
              </a:ext>
            </a:extLst>
          </p:cNvPr>
          <p:cNvSpPr>
            <a:spLocks noChangeArrowheads="1"/>
          </p:cNvSpPr>
          <p:nvPr/>
        </p:nvSpPr>
        <p:spPr bwMode="auto">
          <a:xfrm>
            <a:off x="6854448" y="3941699"/>
            <a:ext cx="682933"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source</a:t>
            </a:r>
            <a:endParaRPr lang="fr-FR" sz="2968">
              <a:solidFill>
                <a:srgbClr val="000000"/>
              </a:solidFill>
              <a:latin typeface="Gilroy" panose="00000500000000000000" pitchFamily="50" charset="0"/>
            </a:endParaRPr>
          </a:p>
        </p:txBody>
      </p:sp>
      <p:sp>
        <p:nvSpPr>
          <p:cNvPr id="46" name="Rectangle 44">
            <a:extLst>
              <a:ext uri="{FF2B5EF4-FFF2-40B4-BE49-F238E27FC236}">
                <a16:creationId xmlns:a16="http://schemas.microsoft.com/office/drawing/2014/main" id="{F5D8690A-C9DE-C77F-0F99-0CDB64E9C1C7}"/>
              </a:ext>
            </a:extLst>
          </p:cNvPr>
          <p:cNvSpPr>
            <a:spLocks noChangeArrowheads="1"/>
          </p:cNvSpPr>
          <p:nvPr/>
        </p:nvSpPr>
        <p:spPr bwMode="auto">
          <a:xfrm>
            <a:off x="7538331" y="3941699"/>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47" name="Rectangle 45">
            <a:extLst>
              <a:ext uri="{FF2B5EF4-FFF2-40B4-BE49-F238E27FC236}">
                <a16:creationId xmlns:a16="http://schemas.microsoft.com/office/drawing/2014/main" id="{AA7A2E97-D75D-DF0E-466B-FF4E20C5B04A}"/>
              </a:ext>
            </a:extLst>
          </p:cNvPr>
          <p:cNvSpPr>
            <a:spLocks noChangeArrowheads="1"/>
          </p:cNvSpPr>
          <p:nvPr/>
        </p:nvSpPr>
        <p:spPr bwMode="auto">
          <a:xfrm>
            <a:off x="9831636" y="5690475"/>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48" name="Freeform 46">
            <a:extLst>
              <a:ext uri="{FF2B5EF4-FFF2-40B4-BE49-F238E27FC236}">
                <a16:creationId xmlns:a16="http://schemas.microsoft.com/office/drawing/2014/main" id="{6AD2168A-D3A3-940C-39CB-F6D4936C1570}"/>
              </a:ext>
            </a:extLst>
          </p:cNvPr>
          <p:cNvSpPr>
            <a:spLocks noEditPoints="1"/>
          </p:cNvSpPr>
          <p:nvPr/>
        </p:nvSpPr>
        <p:spPr bwMode="auto">
          <a:xfrm>
            <a:off x="8164217" y="3805566"/>
            <a:ext cx="1077782" cy="136133"/>
          </a:xfrm>
          <a:custGeom>
            <a:avLst/>
            <a:gdLst>
              <a:gd name="T0" fmla="*/ 0 w 412"/>
              <a:gd name="T1" fmla="*/ 2147483647 h 52"/>
              <a:gd name="T2" fmla="*/ 2147483647 w 412"/>
              <a:gd name="T3" fmla="*/ 2147483647 h 52"/>
              <a:gd name="T4" fmla="*/ 2147483647 w 412"/>
              <a:gd name="T5" fmla="*/ 2147483647 h 52"/>
              <a:gd name="T6" fmla="*/ 0 w 412"/>
              <a:gd name="T7" fmla="*/ 2147483647 h 52"/>
              <a:gd name="T8" fmla="*/ 0 w 412"/>
              <a:gd name="T9" fmla="*/ 2147483647 h 52"/>
              <a:gd name="T10" fmla="*/ 2147483647 w 412"/>
              <a:gd name="T11" fmla="*/ 0 h 52"/>
              <a:gd name="T12" fmla="*/ 2147483647 w 412"/>
              <a:gd name="T13" fmla="*/ 2147483647 h 52"/>
              <a:gd name="T14" fmla="*/ 2147483647 w 412"/>
              <a:gd name="T15" fmla="*/ 2147483647 h 52"/>
              <a:gd name="T16" fmla="*/ 2147483647 w 412"/>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2"/>
              <a:gd name="T28" fmla="*/ 0 h 52"/>
              <a:gd name="T29" fmla="*/ 412 w 412"/>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2" h="52">
                <a:moveTo>
                  <a:pt x="0" y="15"/>
                </a:moveTo>
                <a:lnTo>
                  <a:pt x="369" y="15"/>
                </a:lnTo>
                <a:lnTo>
                  <a:pt x="369" y="37"/>
                </a:lnTo>
                <a:lnTo>
                  <a:pt x="0" y="37"/>
                </a:lnTo>
                <a:lnTo>
                  <a:pt x="0" y="15"/>
                </a:lnTo>
                <a:close/>
                <a:moveTo>
                  <a:pt x="362" y="0"/>
                </a:moveTo>
                <a:lnTo>
                  <a:pt x="412" y="30"/>
                </a:lnTo>
                <a:lnTo>
                  <a:pt x="362" y="52"/>
                </a:lnTo>
                <a:lnTo>
                  <a:pt x="362" y="0"/>
                </a:lnTo>
                <a:close/>
              </a:path>
            </a:pathLst>
          </a:custGeom>
          <a:solidFill>
            <a:srgbClr val="00FF00"/>
          </a:solidFill>
          <a:ln w="0">
            <a:solidFill>
              <a:srgbClr val="00FF00"/>
            </a:solidFill>
            <a:prstDash val="solid"/>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49" name="Freeform 47">
            <a:extLst>
              <a:ext uri="{FF2B5EF4-FFF2-40B4-BE49-F238E27FC236}">
                <a16:creationId xmlns:a16="http://schemas.microsoft.com/office/drawing/2014/main" id="{FC839A39-A7AF-4AAC-BBEC-4B796F05E2D2}"/>
              </a:ext>
            </a:extLst>
          </p:cNvPr>
          <p:cNvSpPr>
            <a:spLocks noEditPoints="1"/>
          </p:cNvSpPr>
          <p:nvPr/>
        </p:nvSpPr>
        <p:spPr bwMode="auto">
          <a:xfrm>
            <a:off x="11535304" y="3823892"/>
            <a:ext cx="1082613" cy="136133"/>
          </a:xfrm>
          <a:custGeom>
            <a:avLst/>
            <a:gdLst>
              <a:gd name="T0" fmla="*/ 0 w 413"/>
              <a:gd name="T1" fmla="*/ 2147483647 h 52"/>
              <a:gd name="T2" fmla="*/ 2147483647 w 413"/>
              <a:gd name="T3" fmla="*/ 2147483647 h 52"/>
              <a:gd name="T4" fmla="*/ 2147483647 w 413"/>
              <a:gd name="T5" fmla="*/ 2147483647 h 52"/>
              <a:gd name="T6" fmla="*/ 0 w 413"/>
              <a:gd name="T7" fmla="*/ 2147483647 h 52"/>
              <a:gd name="T8" fmla="*/ 0 w 413"/>
              <a:gd name="T9" fmla="*/ 2147483647 h 52"/>
              <a:gd name="T10" fmla="*/ 2147483647 w 413"/>
              <a:gd name="T11" fmla="*/ 0 h 52"/>
              <a:gd name="T12" fmla="*/ 2147483647 w 413"/>
              <a:gd name="T13" fmla="*/ 2147483647 h 52"/>
              <a:gd name="T14" fmla="*/ 2147483647 w 413"/>
              <a:gd name="T15" fmla="*/ 2147483647 h 52"/>
              <a:gd name="T16" fmla="*/ 2147483647 w 413"/>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3"/>
              <a:gd name="T28" fmla="*/ 0 h 52"/>
              <a:gd name="T29" fmla="*/ 413 w 413"/>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3" h="52">
                <a:moveTo>
                  <a:pt x="0" y="15"/>
                </a:moveTo>
                <a:lnTo>
                  <a:pt x="369" y="15"/>
                </a:lnTo>
                <a:lnTo>
                  <a:pt x="369" y="37"/>
                </a:lnTo>
                <a:lnTo>
                  <a:pt x="0" y="37"/>
                </a:lnTo>
                <a:lnTo>
                  <a:pt x="0" y="15"/>
                </a:lnTo>
                <a:close/>
                <a:moveTo>
                  <a:pt x="362" y="0"/>
                </a:moveTo>
                <a:lnTo>
                  <a:pt x="413" y="30"/>
                </a:lnTo>
                <a:lnTo>
                  <a:pt x="362" y="52"/>
                </a:lnTo>
                <a:lnTo>
                  <a:pt x="362" y="0"/>
                </a:lnTo>
                <a:close/>
              </a:path>
            </a:pathLst>
          </a:custGeom>
          <a:solidFill>
            <a:srgbClr val="00FF00"/>
          </a:solidFill>
          <a:ln w="0">
            <a:solidFill>
              <a:srgbClr val="00FF00"/>
            </a:solidFill>
            <a:prstDash val="solid"/>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50" name="Freeform 48">
            <a:extLst>
              <a:ext uri="{FF2B5EF4-FFF2-40B4-BE49-F238E27FC236}">
                <a16:creationId xmlns:a16="http://schemas.microsoft.com/office/drawing/2014/main" id="{9F7F2A08-CD6B-7718-F9B6-B06BDA3EACA0}"/>
              </a:ext>
            </a:extLst>
          </p:cNvPr>
          <p:cNvSpPr>
            <a:spLocks noEditPoints="1"/>
          </p:cNvSpPr>
          <p:nvPr/>
        </p:nvSpPr>
        <p:spPr bwMode="auto">
          <a:xfrm>
            <a:off x="14758983" y="3397172"/>
            <a:ext cx="662134" cy="350803"/>
          </a:xfrm>
          <a:custGeom>
            <a:avLst/>
            <a:gdLst>
              <a:gd name="T0" fmla="*/ 0 w 253"/>
              <a:gd name="T1" fmla="*/ 2147483647 h 134"/>
              <a:gd name="T2" fmla="*/ 2147483647 w 253"/>
              <a:gd name="T3" fmla="*/ 2147483647 h 134"/>
              <a:gd name="T4" fmla="*/ 2147483647 w 253"/>
              <a:gd name="T5" fmla="*/ 2147483647 h 134"/>
              <a:gd name="T6" fmla="*/ 2147483647 w 253"/>
              <a:gd name="T7" fmla="*/ 2147483647 h 134"/>
              <a:gd name="T8" fmla="*/ 0 w 253"/>
              <a:gd name="T9" fmla="*/ 2147483647 h 134"/>
              <a:gd name="T10" fmla="*/ 2147483647 w 253"/>
              <a:gd name="T11" fmla="*/ 0 h 134"/>
              <a:gd name="T12" fmla="*/ 2147483647 w 253"/>
              <a:gd name="T13" fmla="*/ 0 h 134"/>
              <a:gd name="T14" fmla="*/ 2147483647 w 253"/>
              <a:gd name="T15" fmla="*/ 2147483647 h 134"/>
              <a:gd name="T16" fmla="*/ 2147483647 w 253"/>
              <a:gd name="T17" fmla="*/ 0 h 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3"/>
              <a:gd name="T28" fmla="*/ 0 h 134"/>
              <a:gd name="T29" fmla="*/ 253 w 253"/>
              <a:gd name="T30" fmla="*/ 134 h 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3" h="134">
                <a:moveTo>
                  <a:pt x="0" y="119"/>
                </a:moveTo>
                <a:lnTo>
                  <a:pt x="217" y="7"/>
                </a:lnTo>
                <a:lnTo>
                  <a:pt x="224" y="22"/>
                </a:lnTo>
                <a:lnTo>
                  <a:pt x="7" y="134"/>
                </a:lnTo>
                <a:lnTo>
                  <a:pt x="0" y="119"/>
                </a:lnTo>
                <a:close/>
                <a:moveTo>
                  <a:pt x="202" y="0"/>
                </a:moveTo>
                <a:lnTo>
                  <a:pt x="253" y="0"/>
                </a:lnTo>
                <a:lnTo>
                  <a:pt x="224" y="44"/>
                </a:lnTo>
                <a:lnTo>
                  <a:pt x="202" y="0"/>
                </a:lnTo>
                <a:close/>
              </a:path>
            </a:pathLst>
          </a:custGeom>
          <a:solidFill>
            <a:srgbClr val="DA5442"/>
          </a:solidFill>
          <a:ln w="0">
            <a:solidFill>
              <a:srgbClr val="FF0000"/>
            </a:solidFill>
            <a:prstDash val="solid"/>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51" name="Freeform 49">
            <a:extLst>
              <a:ext uri="{FF2B5EF4-FFF2-40B4-BE49-F238E27FC236}">
                <a16:creationId xmlns:a16="http://schemas.microsoft.com/office/drawing/2014/main" id="{26A13B5B-4710-02D0-2BBD-0A36A3F8AAE9}"/>
              </a:ext>
            </a:extLst>
          </p:cNvPr>
          <p:cNvSpPr>
            <a:spLocks noEditPoints="1"/>
          </p:cNvSpPr>
          <p:nvPr/>
        </p:nvSpPr>
        <p:spPr bwMode="auto">
          <a:xfrm>
            <a:off x="14795230" y="4292501"/>
            <a:ext cx="664551" cy="369129"/>
          </a:xfrm>
          <a:custGeom>
            <a:avLst/>
            <a:gdLst>
              <a:gd name="T0" fmla="*/ 2147483647 w 254"/>
              <a:gd name="T1" fmla="*/ 0 h 141"/>
              <a:gd name="T2" fmla="*/ 2147483647 w 254"/>
              <a:gd name="T3" fmla="*/ 2147483647 h 141"/>
              <a:gd name="T4" fmla="*/ 2147483647 w 254"/>
              <a:gd name="T5" fmla="*/ 2147483647 h 141"/>
              <a:gd name="T6" fmla="*/ 0 w 254"/>
              <a:gd name="T7" fmla="*/ 2147483647 h 141"/>
              <a:gd name="T8" fmla="*/ 2147483647 w 254"/>
              <a:gd name="T9" fmla="*/ 0 h 141"/>
              <a:gd name="T10" fmla="*/ 2147483647 w 254"/>
              <a:gd name="T11" fmla="*/ 2147483647 h 141"/>
              <a:gd name="T12" fmla="*/ 2147483647 w 254"/>
              <a:gd name="T13" fmla="*/ 2147483647 h 141"/>
              <a:gd name="T14" fmla="*/ 2147483647 w 254"/>
              <a:gd name="T15" fmla="*/ 2147483647 h 141"/>
              <a:gd name="T16" fmla="*/ 2147483647 w 254"/>
              <a:gd name="T17" fmla="*/ 2147483647 h 1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41"/>
              <a:gd name="T29" fmla="*/ 254 w 254"/>
              <a:gd name="T30" fmla="*/ 141 h 1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41">
                <a:moveTo>
                  <a:pt x="7" y="0"/>
                </a:moveTo>
                <a:lnTo>
                  <a:pt x="225" y="111"/>
                </a:lnTo>
                <a:lnTo>
                  <a:pt x="217" y="126"/>
                </a:lnTo>
                <a:lnTo>
                  <a:pt x="0" y="14"/>
                </a:lnTo>
                <a:lnTo>
                  <a:pt x="7" y="0"/>
                </a:lnTo>
                <a:close/>
                <a:moveTo>
                  <a:pt x="225" y="96"/>
                </a:moveTo>
                <a:lnTo>
                  <a:pt x="254" y="141"/>
                </a:lnTo>
                <a:lnTo>
                  <a:pt x="203" y="141"/>
                </a:lnTo>
                <a:lnTo>
                  <a:pt x="225" y="96"/>
                </a:lnTo>
                <a:close/>
              </a:path>
            </a:pathLst>
          </a:custGeom>
          <a:solidFill>
            <a:srgbClr val="F1B364"/>
          </a:solidFill>
          <a:ln w="0">
            <a:solidFill>
              <a:srgbClr val="FFCC00"/>
            </a:solidFill>
            <a:prstDash val="solid"/>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52" name="Freeform 50">
            <a:extLst>
              <a:ext uri="{FF2B5EF4-FFF2-40B4-BE49-F238E27FC236}">
                <a16:creationId xmlns:a16="http://schemas.microsoft.com/office/drawing/2014/main" id="{240A5C7B-9530-0611-045C-8C1475C63C8B}"/>
              </a:ext>
            </a:extLst>
          </p:cNvPr>
          <p:cNvSpPr>
            <a:spLocks noEditPoints="1"/>
          </p:cNvSpPr>
          <p:nvPr/>
        </p:nvSpPr>
        <p:spPr bwMode="auto">
          <a:xfrm>
            <a:off x="16005919" y="3261039"/>
            <a:ext cx="722548" cy="602124"/>
          </a:xfrm>
          <a:custGeom>
            <a:avLst/>
            <a:gdLst>
              <a:gd name="T0" fmla="*/ 2147483647 w 276"/>
              <a:gd name="T1" fmla="*/ 2147483647 h 230"/>
              <a:gd name="T2" fmla="*/ 2147483647 w 276"/>
              <a:gd name="T3" fmla="*/ 2147483647 h 230"/>
              <a:gd name="T4" fmla="*/ 2147483647 w 276"/>
              <a:gd name="T5" fmla="*/ 2147483647 h 230"/>
              <a:gd name="T6" fmla="*/ 2147483647 w 276"/>
              <a:gd name="T7" fmla="*/ 2147483647 h 230"/>
              <a:gd name="T8" fmla="*/ 2147483647 w 276"/>
              <a:gd name="T9" fmla="*/ 2147483647 h 230"/>
              <a:gd name="T10" fmla="*/ 2147483647 w 276"/>
              <a:gd name="T11" fmla="*/ 2147483647 h 230"/>
              <a:gd name="T12" fmla="*/ 2147483647 w 276"/>
              <a:gd name="T13" fmla="*/ 2147483647 h 230"/>
              <a:gd name="T14" fmla="*/ 2147483647 w 276"/>
              <a:gd name="T15" fmla="*/ 2147483647 h 230"/>
              <a:gd name="T16" fmla="*/ 2147483647 w 276"/>
              <a:gd name="T17" fmla="*/ 2147483647 h 230"/>
              <a:gd name="T18" fmla="*/ 2147483647 w 276"/>
              <a:gd name="T19" fmla="*/ 2147483647 h 230"/>
              <a:gd name="T20" fmla="*/ 2147483647 w 276"/>
              <a:gd name="T21" fmla="*/ 2147483647 h 230"/>
              <a:gd name="T22" fmla="*/ 2147483647 w 276"/>
              <a:gd name="T23" fmla="*/ 2147483647 h 230"/>
              <a:gd name="T24" fmla="*/ 2147483647 w 276"/>
              <a:gd name="T25" fmla="*/ 2147483647 h 230"/>
              <a:gd name="T26" fmla="*/ 2147483647 w 276"/>
              <a:gd name="T27" fmla="*/ 2147483647 h 230"/>
              <a:gd name="T28" fmla="*/ 2147483647 w 276"/>
              <a:gd name="T29" fmla="*/ 2147483647 h 230"/>
              <a:gd name="T30" fmla="*/ 2147483647 w 276"/>
              <a:gd name="T31" fmla="*/ 2147483647 h 230"/>
              <a:gd name="T32" fmla="*/ 2147483647 w 276"/>
              <a:gd name="T33" fmla="*/ 2147483647 h 230"/>
              <a:gd name="T34" fmla="*/ 2147483647 w 276"/>
              <a:gd name="T35" fmla="*/ 2147483647 h 230"/>
              <a:gd name="T36" fmla="*/ 2147483647 w 276"/>
              <a:gd name="T37" fmla="*/ 2147483647 h 230"/>
              <a:gd name="T38" fmla="*/ 2147483647 w 276"/>
              <a:gd name="T39" fmla="*/ 2147483647 h 230"/>
              <a:gd name="T40" fmla="*/ 2147483647 w 276"/>
              <a:gd name="T41" fmla="*/ 2147483647 h 230"/>
              <a:gd name="T42" fmla="*/ 2147483647 w 276"/>
              <a:gd name="T43" fmla="*/ 2147483647 h 230"/>
              <a:gd name="T44" fmla="*/ 2147483647 w 276"/>
              <a:gd name="T45" fmla="*/ 2147483647 h 230"/>
              <a:gd name="T46" fmla="*/ 2147483647 w 276"/>
              <a:gd name="T47" fmla="*/ 2147483647 h 230"/>
              <a:gd name="T48" fmla="*/ 2147483647 w 276"/>
              <a:gd name="T49" fmla="*/ 2147483647 h 230"/>
              <a:gd name="T50" fmla="*/ 2147483647 w 276"/>
              <a:gd name="T51" fmla="*/ 2147483647 h 230"/>
              <a:gd name="T52" fmla="*/ 2147483647 w 276"/>
              <a:gd name="T53" fmla="*/ 2147483647 h 230"/>
              <a:gd name="T54" fmla="*/ 2147483647 w 276"/>
              <a:gd name="T55" fmla="*/ 2147483647 h 230"/>
              <a:gd name="T56" fmla="*/ 2147483647 w 276"/>
              <a:gd name="T57" fmla="*/ 2147483647 h 230"/>
              <a:gd name="T58" fmla="*/ 2147483647 w 276"/>
              <a:gd name="T59" fmla="*/ 2147483647 h 230"/>
              <a:gd name="T60" fmla="*/ 2147483647 w 276"/>
              <a:gd name="T61" fmla="*/ 2147483647 h 230"/>
              <a:gd name="T62" fmla="*/ 2147483647 w 276"/>
              <a:gd name="T63" fmla="*/ 2147483647 h 230"/>
              <a:gd name="T64" fmla="*/ 2147483647 w 276"/>
              <a:gd name="T65" fmla="*/ 2147483647 h 230"/>
              <a:gd name="T66" fmla="*/ 2147483647 w 276"/>
              <a:gd name="T67" fmla="*/ 2147483647 h 230"/>
              <a:gd name="T68" fmla="*/ 2147483647 w 276"/>
              <a:gd name="T69" fmla="*/ 2147483647 h 230"/>
              <a:gd name="T70" fmla="*/ 2147483647 w 276"/>
              <a:gd name="T71" fmla="*/ 2147483647 h 230"/>
              <a:gd name="T72" fmla="*/ 2147483647 w 276"/>
              <a:gd name="T73" fmla="*/ 2147483647 h 230"/>
              <a:gd name="T74" fmla="*/ 2147483647 w 276"/>
              <a:gd name="T75" fmla="*/ 2147483647 h 230"/>
              <a:gd name="T76" fmla="*/ 2147483647 w 276"/>
              <a:gd name="T77" fmla="*/ 2147483647 h 230"/>
              <a:gd name="T78" fmla="*/ 2147483647 w 276"/>
              <a:gd name="T79" fmla="*/ 2147483647 h 230"/>
              <a:gd name="T80" fmla="*/ 2147483647 w 276"/>
              <a:gd name="T81" fmla="*/ 2147483647 h 230"/>
              <a:gd name="T82" fmla="*/ 2147483647 w 276"/>
              <a:gd name="T83" fmla="*/ 2147483647 h 230"/>
              <a:gd name="T84" fmla="*/ 2147483647 w 276"/>
              <a:gd name="T85" fmla="*/ 2147483647 h 230"/>
              <a:gd name="T86" fmla="*/ 2147483647 w 276"/>
              <a:gd name="T87" fmla="*/ 2147483647 h 230"/>
              <a:gd name="T88" fmla="*/ 2147483647 w 276"/>
              <a:gd name="T89" fmla="*/ 2147483647 h 230"/>
              <a:gd name="T90" fmla="*/ 2147483647 w 276"/>
              <a:gd name="T91" fmla="*/ 2147483647 h 230"/>
              <a:gd name="T92" fmla="*/ 2147483647 w 276"/>
              <a:gd name="T93" fmla="*/ 2147483647 h 230"/>
              <a:gd name="T94" fmla="*/ 2147483647 w 276"/>
              <a:gd name="T95" fmla="*/ 2147483647 h 230"/>
              <a:gd name="T96" fmla="*/ 2147483647 w 276"/>
              <a:gd name="T97" fmla="*/ 2147483647 h 230"/>
              <a:gd name="T98" fmla="*/ 2147483647 w 276"/>
              <a:gd name="T99" fmla="*/ 2147483647 h 230"/>
              <a:gd name="T100" fmla="*/ 2147483647 w 276"/>
              <a:gd name="T101" fmla="*/ 2147483647 h 230"/>
              <a:gd name="T102" fmla="*/ 2147483647 w 276"/>
              <a:gd name="T103" fmla="*/ 2147483647 h 230"/>
              <a:gd name="T104" fmla="*/ 0 w 276"/>
              <a:gd name="T105" fmla="*/ 2147483647 h 230"/>
              <a:gd name="T106" fmla="*/ 2147483647 w 276"/>
              <a:gd name="T107" fmla="*/ 0 h 230"/>
              <a:gd name="T108" fmla="*/ 2147483647 w 276"/>
              <a:gd name="T109" fmla="*/ 2147483647 h 2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6"/>
              <a:gd name="T166" fmla="*/ 0 h 230"/>
              <a:gd name="T167" fmla="*/ 276 w 276"/>
              <a:gd name="T168" fmla="*/ 230 h 2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6" h="230">
                <a:moveTo>
                  <a:pt x="261" y="230"/>
                </a:moveTo>
                <a:lnTo>
                  <a:pt x="247" y="208"/>
                </a:lnTo>
                <a:lnTo>
                  <a:pt x="232" y="178"/>
                </a:lnTo>
                <a:lnTo>
                  <a:pt x="218" y="156"/>
                </a:lnTo>
                <a:lnTo>
                  <a:pt x="210" y="148"/>
                </a:lnTo>
                <a:lnTo>
                  <a:pt x="203" y="134"/>
                </a:lnTo>
                <a:lnTo>
                  <a:pt x="196" y="126"/>
                </a:lnTo>
                <a:lnTo>
                  <a:pt x="189" y="111"/>
                </a:lnTo>
                <a:lnTo>
                  <a:pt x="181" y="104"/>
                </a:lnTo>
                <a:lnTo>
                  <a:pt x="174" y="96"/>
                </a:lnTo>
                <a:lnTo>
                  <a:pt x="167" y="82"/>
                </a:lnTo>
                <a:lnTo>
                  <a:pt x="160" y="74"/>
                </a:lnTo>
                <a:lnTo>
                  <a:pt x="152" y="67"/>
                </a:lnTo>
                <a:lnTo>
                  <a:pt x="138" y="67"/>
                </a:lnTo>
                <a:lnTo>
                  <a:pt x="131" y="59"/>
                </a:lnTo>
                <a:lnTo>
                  <a:pt x="124" y="52"/>
                </a:lnTo>
                <a:lnTo>
                  <a:pt x="116" y="44"/>
                </a:lnTo>
                <a:lnTo>
                  <a:pt x="109" y="44"/>
                </a:lnTo>
                <a:lnTo>
                  <a:pt x="102" y="44"/>
                </a:lnTo>
                <a:lnTo>
                  <a:pt x="95" y="37"/>
                </a:lnTo>
                <a:lnTo>
                  <a:pt x="80" y="37"/>
                </a:lnTo>
                <a:lnTo>
                  <a:pt x="73" y="37"/>
                </a:lnTo>
                <a:lnTo>
                  <a:pt x="66" y="30"/>
                </a:lnTo>
                <a:lnTo>
                  <a:pt x="58" y="30"/>
                </a:lnTo>
                <a:lnTo>
                  <a:pt x="44" y="30"/>
                </a:lnTo>
                <a:lnTo>
                  <a:pt x="44" y="15"/>
                </a:lnTo>
                <a:lnTo>
                  <a:pt x="58" y="15"/>
                </a:lnTo>
                <a:lnTo>
                  <a:pt x="66" y="15"/>
                </a:lnTo>
                <a:lnTo>
                  <a:pt x="80" y="15"/>
                </a:lnTo>
                <a:lnTo>
                  <a:pt x="87" y="22"/>
                </a:lnTo>
                <a:lnTo>
                  <a:pt x="95" y="22"/>
                </a:lnTo>
                <a:lnTo>
                  <a:pt x="109" y="22"/>
                </a:lnTo>
                <a:lnTo>
                  <a:pt x="116" y="30"/>
                </a:lnTo>
                <a:lnTo>
                  <a:pt x="124" y="30"/>
                </a:lnTo>
                <a:lnTo>
                  <a:pt x="131" y="37"/>
                </a:lnTo>
                <a:lnTo>
                  <a:pt x="145" y="44"/>
                </a:lnTo>
                <a:lnTo>
                  <a:pt x="152" y="52"/>
                </a:lnTo>
                <a:lnTo>
                  <a:pt x="160" y="59"/>
                </a:lnTo>
                <a:lnTo>
                  <a:pt x="167" y="67"/>
                </a:lnTo>
                <a:lnTo>
                  <a:pt x="174" y="74"/>
                </a:lnTo>
                <a:lnTo>
                  <a:pt x="189" y="82"/>
                </a:lnTo>
                <a:lnTo>
                  <a:pt x="196" y="89"/>
                </a:lnTo>
                <a:lnTo>
                  <a:pt x="203" y="104"/>
                </a:lnTo>
                <a:lnTo>
                  <a:pt x="210" y="111"/>
                </a:lnTo>
                <a:lnTo>
                  <a:pt x="218" y="126"/>
                </a:lnTo>
                <a:lnTo>
                  <a:pt x="225" y="134"/>
                </a:lnTo>
                <a:lnTo>
                  <a:pt x="232" y="148"/>
                </a:lnTo>
                <a:lnTo>
                  <a:pt x="247" y="171"/>
                </a:lnTo>
                <a:lnTo>
                  <a:pt x="261" y="200"/>
                </a:lnTo>
                <a:lnTo>
                  <a:pt x="276" y="223"/>
                </a:lnTo>
                <a:lnTo>
                  <a:pt x="261" y="230"/>
                </a:lnTo>
                <a:close/>
                <a:moveTo>
                  <a:pt x="51" y="44"/>
                </a:moveTo>
                <a:lnTo>
                  <a:pt x="0" y="22"/>
                </a:lnTo>
                <a:lnTo>
                  <a:pt x="51" y="0"/>
                </a:lnTo>
                <a:lnTo>
                  <a:pt x="51" y="44"/>
                </a:lnTo>
                <a:close/>
              </a:path>
            </a:pathLst>
          </a:custGeom>
          <a:solidFill>
            <a:srgbClr val="F1B364"/>
          </a:solidFill>
          <a:ln w="0">
            <a:solidFill>
              <a:srgbClr val="FFCC00"/>
            </a:solidFill>
            <a:prstDash val="solid"/>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53" name="Freeform 51">
            <a:extLst>
              <a:ext uri="{FF2B5EF4-FFF2-40B4-BE49-F238E27FC236}">
                <a16:creationId xmlns:a16="http://schemas.microsoft.com/office/drawing/2014/main" id="{F255CD92-EF50-70B4-C540-BA1DB02A15DD}"/>
              </a:ext>
            </a:extLst>
          </p:cNvPr>
          <p:cNvSpPr>
            <a:spLocks noEditPoints="1"/>
          </p:cNvSpPr>
          <p:nvPr/>
        </p:nvSpPr>
        <p:spPr bwMode="auto">
          <a:xfrm>
            <a:off x="16027669" y="4077834"/>
            <a:ext cx="720132" cy="738255"/>
          </a:xfrm>
          <a:custGeom>
            <a:avLst/>
            <a:gdLst>
              <a:gd name="T0" fmla="*/ 2147483647 w 275"/>
              <a:gd name="T1" fmla="*/ 2147483647 h 282"/>
              <a:gd name="T2" fmla="*/ 2147483647 w 275"/>
              <a:gd name="T3" fmla="*/ 2147483647 h 282"/>
              <a:gd name="T4" fmla="*/ 2147483647 w 275"/>
              <a:gd name="T5" fmla="*/ 2147483647 h 282"/>
              <a:gd name="T6" fmla="*/ 2147483647 w 275"/>
              <a:gd name="T7" fmla="*/ 2147483647 h 282"/>
              <a:gd name="T8" fmla="*/ 2147483647 w 275"/>
              <a:gd name="T9" fmla="*/ 2147483647 h 282"/>
              <a:gd name="T10" fmla="*/ 2147483647 w 275"/>
              <a:gd name="T11" fmla="*/ 2147483647 h 282"/>
              <a:gd name="T12" fmla="*/ 2147483647 w 275"/>
              <a:gd name="T13" fmla="*/ 2147483647 h 282"/>
              <a:gd name="T14" fmla="*/ 2147483647 w 275"/>
              <a:gd name="T15" fmla="*/ 2147483647 h 282"/>
              <a:gd name="T16" fmla="*/ 2147483647 w 275"/>
              <a:gd name="T17" fmla="*/ 2147483647 h 282"/>
              <a:gd name="T18" fmla="*/ 2147483647 w 275"/>
              <a:gd name="T19" fmla="*/ 2147483647 h 282"/>
              <a:gd name="T20" fmla="*/ 2147483647 w 275"/>
              <a:gd name="T21" fmla="*/ 2147483647 h 282"/>
              <a:gd name="T22" fmla="*/ 2147483647 w 275"/>
              <a:gd name="T23" fmla="*/ 2147483647 h 282"/>
              <a:gd name="T24" fmla="*/ 2147483647 w 275"/>
              <a:gd name="T25" fmla="*/ 2147483647 h 282"/>
              <a:gd name="T26" fmla="*/ 2147483647 w 275"/>
              <a:gd name="T27" fmla="*/ 2147483647 h 282"/>
              <a:gd name="T28" fmla="*/ 2147483647 w 275"/>
              <a:gd name="T29" fmla="*/ 2147483647 h 282"/>
              <a:gd name="T30" fmla="*/ 2147483647 w 275"/>
              <a:gd name="T31" fmla="*/ 2147483647 h 282"/>
              <a:gd name="T32" fmla="*/ 2147483647 w 275"/>
              <a:gd name="T33" fmla="*/ 2147483647 h 282"/>
              <a:gd name="T34" fmla="*/ 2147483647 w 275"/>
              <a:gd name="T35" fmla="*/ 2147483647 h 282"/>
              <a:gd name="T36" fmla="*/ 2147483647 w 275"/>
              <a:gd name="T37" fmla="*/ 2147483647 h 282"/>
              <a:gd name="T38" fmla="*/ 2147483647 w 275"/>
              <a:gd name="T39" fmla="*/ 2147483647 h 282"/>
              <a:gd name="T40" fmla="*/ 2147483647 w 275"/>
              <a:gd name="T41" fmla="*/ 2147483647 h 282"/>
              <a:gd name="T42" fmla="*/ 2147483647 w 275"/>
              <a:gd name="T43" fmla="*/ 2147483647 h 282"/>
              <a:gd name="T44" fmla="*/ 2147483647 w 275"/>
              <a:gd name="T45" fmla="*/ 2147483647 h 282"/>
              <a:gd name="T46" fmla="*/ 2147483647 w 275"/>
              <a:gd name="T47" fmla="*/ 2147483647 h 282"/>
              <a:gd name="T48" fmla="*/ 2147483647 w 275"/>
              <a:gd name="T49" fmla="*/ 2147483647 h 282"/>
              <a:gd name="T50" fmla="*/ 2147483647 w 275"/>
              <a:gd name="T51" fmla="*/ 2147483647 h 282"/>
              <a:gd name="T52" fmla="*/ 2147483647 w 275"/>
              <a:gd name="T53" fmla="*/ 2147483647 h 282"/>
              <a:gd name="T54" fmla="*/ 2147483647 w 275"/>
              <a:gd name="T55" fmla="*/ 2147483647 h 282"/>
              <a:gd name="T56" fmla="*/ 2147483647 w 275"/>
              <a:gd name="T57" fmla="*/ 2147483647 h 282"/>
              <a:gd name="T58" fmla="*/ 2147483647 w 275"/>
              <a:gd name="T59" fmla="*/ 2147483647 h 282"/>
              <a:gd name="T60" fmla="*/ 2147483647 w 275"/>
              <a:gd name="T61" fmla="*/ 2147483647 h 282"/>
              <a:gd name="T62" fmla="*/ 2147483647 w 275"/>
              <a:gd name="T63" fmla="*/ 2147483647 h 282"/>
              <a:gd name="T64" fmla="*/ 2147483647 w 275"/>
              <a:gd name="T65" fmla="*/ 2147483647 h 282"/>
              <a:gd name="T66" fmla="*/ 2147483647 w 275"/>
              <a:gd name="T67" fmla="*/ 2147483647 h 282"/>
              <a:gd name="T68" fmla="*/ 2147483647 w 275"/>
              <a:gd name="T69" fmla="*/ 2147483647 h 282"/>
              <a:gd name="T70" fmla="*/ 2147483647 w 275"/>
              <a:gd name="T71" fmla="*/ 2147483647 h 282"/>
              <a:gd name="T72" fmla="*/ 2147483647 w 275"/>
              <a:gd name="T73" fmla="*/ 2147483647 h 282"/>
              <a:gd name="T74" fmla="*/ 2147483647 w 275"/>
              <a:gd name="T75" fmla="*/ 2147483647 h 282"/>
              <a:gd name="T76" fmla="*/ 2147483647 w 275"/>
              <a:gd name="T77" fmla="*/ 2147483647 h 282"/>
              <a:gd name="T78" fmla="*/ 2147483647 w 275"/>
              <a:gd name="T79" fmla="*/ 2147483647 h 282"/>
              <a:gd name="T80" fmla="*/ 2147483647 w 275"/>
              <a:gd name="T81" fmla="*/ 2147483647 h 282"/>
              <a:gd name="T82" fmla="*/ 2147483647 w 275"/>
              <a:gd name="T83" fmla="*/ 2147483647 h 282"/>
              <a:gd name="T84" fmla="*/ 2147483647 w 275"/>
              <a:gd name="T85" fmla="*/ 2147483647 h 282"/>
              <a:gd name="T86" fmla="*/ 2147483647 w 275"/>
              <a:gd name="T87" fmla="*/ 2147483647 h 282"/>
              <a:gd name="T88" fmla="*/ 2147483647 w 275"/>
              <a:gd name="T89" fmla="*/ 2147483647 h 282"/>
              <a:gd name="T90" fmla="*/ 2147483647 w 275"/>
              <a:gd name="T91" fmla="*/ 2147483647 h 282"/>
              <a:gd name="T92" fmla="*/ 2147483647 w 275"/>
              <a:gd name="T93" fmla="*/ 2147483647 h 282"/>
              <a:gd name="T94" fmla="*/ 2147483647 w 275"/>
              <a:gd name="T95" fmla="*/ 2147483647 h 282"/>
              <a:gd name="T96" fmla="*/ 2147483647 w 275"/>
              <a:gd name="T97" fmla="*/ 2147483647 h 282"/>
              <a:gd name="T98" fmla="*/ 2147483647 w 275"/>
              <a:gd name="T99" fmla="*/ 2147483647 h 282"/>
              <a:gd name="T100" fmla="*/ 2147483647 w 275"/>
              <a:gd name="T101" fmla="*/ 2147483647 h 282"/>
              <a:gd name="T102" fmla="*/ 2147483647 w 275"/>
              <a:gd name="T103" fmla="*/ 0 h 282"/>
              <a:gd name="T104" fmla="*/ 2147483647 w 275"/>
              <a:gd name="T105" fmla="*/ 2147483647 h 282"/>
              <a:gd name="T106" fmla="*/ 2147483647 w 275"/>
              <a:gd name="T107" fmla="*/ 2147483647 h 282"/>
              <a:gd name="T108" fmla="*/ 0 w 275"/>
              <a:gd name="T109" fmla="*/ 2147483647 h 282"/>
              <a:gd name="T110" fmla="*/ 2147483647 w 275"/>
              <a:gd name="T111" fmla="*/ 2147483647 h 282"/>
              <a:gd name="T112" fmla="*/ 2147483647 w 275"/>
              <a:gd name="T113" fmla="*/ 2147483647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75"/>
              <a:gd name="T172" fmla="*/ 0 h 282"/>
              <a:gd name="T173" fmla="*/ 275 w 275"/>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75" h="282">
                <a:moveTo>
                  <a:pt x="275" y="7"/>
                </a:moveTo>
                <a:lnTo>
                  <a:pt x="260" y="37"/>
                </a:lnTo>
                <a:lnTo>
                  <a:pt x="246" y="67"/>
                </a:lnTo>
                <a:lnTo>
                  <a:pt x="239" y="82"/>
                </a:lnTo>
                <a:lnTo>
                  <a:pt x="231" y="96"/>
                </a:lnTo>
                <a:lnTo>
                  <a:pt x="224" y="111"/>
                </a:lnTo>
                <a:lnTo>
                  <a:pt x="217" y="126"/>
                </a:lnTo>
                <a:lnTo>
                  <a:pt x="210" y="141"/>
                </a:lnTo>
                <a:lnTo>
                  <a:pt x="202" y="156"/>
                </a:lnTo>
                <a:lnTo>
                  <a:pt x="195" y="163"/>
                </a:lnTo>
                <a:lnTo>
                  <a:pt x="188" y="178"/>
                </a:lnTo>
                <a:lnTo>
                  <a:pt x="173" y="186"/>
                </a:lnTo>
                <a:lnTo>
                  <a:pt x="166" y="200"/>
                </a:lnTo>
                <a:lnTo>
                  <a:pt x="159" y="208"/>
                </a:lnTo>
                <a:lnTo>
                  <a:pt x="152" y="215"/>
                </a:lnTo>
                <a:lnTo>
                  <a:pt x="144" y="223"/>
                </a:lnTo>
                <a:lnTo>
                  <a:pt x="137" y="230"/>
                </a:lnTo>
                <a:lnTo>
                  <a:pt x="123" y="238"/>
                </a:lnTo>
                <a:lnTo>
                  <a:pt x="116" y="245"/>
                </a:lnTo>
                <a:lnTo>
                  <a:pt x="108" y="245"/>
                </a:lnTo>
                <a:lnTo>
                  <a:pt x="94" y="252"/>
                </a:lnTo>
                <a:lnTo>
                  <a:pt x="87" y="252"/>
                </a:lnTo>
                <a:lnTo>
                  <a:pt x="79" y="260"/>
                </a:lnTo>
                <a:lnTo>
                  <a:pt x="65" y="260"/>
                </a:lnTo>
                <a:lnTo>
                  <a:pt x="58" y="260"/>
                </a:lnTo>
                <a:lnTo>
                  <a:pt x="43" y="260"/>
                </a:lnTo>
                <a:lnTo>
                  <a:pt x="43" y="245"/>
                </a:lnTo>
                <a:lnTo>
                  <a:pt x="58" y="245"/>
                </a:lnTo>
                <a:lnTo>
                  <a:pt x="65" y="245"/>
                </a:lnTo>
                <a:lnTo>
                  <a:pt x="72" y="245"/>
                </a:lnTo>
                <a:lnTo>
                  <a:pt x="79" y="238"/>
                </a:lnTo>
                <a:lnTo>
                  <a:pt x="94" y="238"/>
                </a:lnTo>
                <a:lnTo>
                  <a:pt x="101" y="230"/>
                </a:lnTo>
                <a:lnTo>
                  <a:pt x="108" y="230"/>
                </a:lnTo>
                <a:lnTo>
                  <a:pt x="116" y="223"/>
                </a:lnTo>
                <a:lnTo>
                  <a:pt x="123" y="223"/>
                </a:lnTo>
                <a:lnTo>
                  <a:pt x="130" y="215"/>
                </a:lnTo>
                <a:lnTo>
                  <a:pt x="137" y="208"/>
                </a:lnTo>
                <a:lnTo>
                  <a:pt x="144" y="200"/>
                </a:lnTo>
                <a:lnTo>
                  <a:pt x="159" y="186"/>
                </a:lnTo>
                <a:lnTo>
                  <a:pt x="166" y="178"/>
                </a:lnTo>
                <a:lnTo>
                  <a:pt x="173" y="171"/>
                </a:lnTo>
                <a:lnTo>
                  <a:pt x="181" y="156"/>
                </a:lnTo>
                <a:lnTo>
                  <a:pt x="188" y="148"/>
                </a:lnTo>
                <a:lnTo>
                  <a:pt x="195" y="134"/>
                </a:lnTo>
                <a:lnTo>
                  <a:pt x="202" y="119"/>
                </a:lnTo>
                <a:lnTo>
                  <a:pt x="210" y="104"/>
                </a:lnTo>
                <a:lnTo>
                  <a:pt x="217" y="89"/>
                </a:lnTo>
                <a:lnTo>
                  <a:pt x="224" y="74"/>
                </a:lnTo>
                <a:lnTo>
                  <a:pt x="231" y="59"/>
                </a:lnTo>
                <a:lnTo>
                  <a:pt x="246" y="30"/>
                </a:lnTo>
                <a:lnTo>
                  <a:pt x="260" y="0"/>
                </a:lnTo>
                <a:lnTo>
                  <a:pt x="275" y="7"/>
                </a:lnTo>
                <a:close/>
                <a:moveTo>
                  <a:pt x="50" y="282"/>
                </a:moveTo>
                <a:lnTo>
                  <a:pt x="0" y="260"/>
                </a:lnTo>
                <a:lnTo>
                  <a:pt x="50" y="230"/>
                </a:lnTo>
                <a:lnTo>
                  <a:pt x="50" y="282"/>
                </a:lnTo>
                <a:close/>
              </a:path>
            </a:pathLst>
          </a:custGeom>
          <a:solidFill>
            <a:srgbClr val="DA5442"/>
          </a:solidFill>
          <a:ln w="0">
            <a:solidFill>
              <a:srgbClr val="FF0000"/>
            </a:solidFill>
            <a:prstDash val="solid"/>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54" name="Freeform 52">
            <a:extLst>
              <a:ext uri="{FF2B5EF4-FFF2-40B4-BE49-F238E27FC236}">
                <a16:creationId xmlns:a16="http://schemas.microsoft.com/office/drawing/2014/main" id="{002EDAAD-9111-9DDF-3488-F4925C8C046B}"/>
              </a:ext>
            </a:extLst>
          </p:cNvPr>
          <p:cNvSpPr>
            <a:spLocks noEditPoints="1"/>
          </p:cNvSpPr>
          <p:nvPr/>
        </p:nvSpPr>
        <p:spPr bwMode="auto">
          <a:xfrm>
            <a:off x="11499057" y="4077830"/>
            <a:ext cx="1002868" cy="136133"/>
          </a:xfrm>
          <a:custGeom>
            <a:avLst/>
            <a:gdLst>
              <a:gd name="T0" fmla="*/ 2147483647 w 383"/>
              <a:gd name="T1" fmla="*/ 2147483647 h 52"/>
              <a:gd name="T2" fmla="*/ 2147483647 w 383"/>
              <a:gd name="T3" fmla="*/ 2147483647 h 52"/>
              <a:gd name="T4" fmla="*/ 2147483647 w 383"/>
              <a:gd name="T5" fmla="*/ 2147483647 h 52"/>
              <a:gd name="T6" fmla="*/ 2147483647 w 383"/>
              <a:gd name="T7" fmla="*/ 2147483647 h 52"/>
              <a:gd name="T8" fmla="*/ 2147483647 w 383"/>
              <a:gd name="T9" fmla="*/ 2147483647 h 52"/>
              <a:gd name="T10" fmla="*/ 2147483647 w 383"/>
              <a:gd name="T11" fmla="*/ 2147483647 h 52"/>
              <a:gd name="T12" fmla="*/ 0 w 383"/>
              <a:gd name="T13" fmla="*/ 2147483647 h 52"/>
              <a:gd name="T14" fmla="*/ 2147483647 w 383"/>
              <a:gd name="T15" fmla="*/ 0 h 52"/>
              <a:gd name="T16" fmla="*/ 2147483647 w 383"/>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3"/>
              <a:gd name="T28" fmla="*/ 0 h 52"/>
              <a:gd name="T29" fmla="*/ 383 w 383"/>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3" h="52">
                <a:moveTo>
                  <a:pt x="383" y="38"/>
                </a:moveTo>
                <a:lnTo>
                  <a:pt x="36" y="38"/>
                </a:lnTo>
                <a:lnTo>
                  <a:pt x="36" y="15"/>
                </a:lnTo>
                <a:lnTo>
                  <a:pt x="383" y="15"/>
                </a:lnTo>
                <a:lnTo>
                  <a:pt x="383" y="38"/>
                </a:lnTo>
                <a:close/>
                <a:moveTo>
                  <a:pt x="43" y="52"/>
                </a:moveTo>
                <a:lnTo>
                  <a:pt x="0" y="30"/>
                </a:lnTo>
                <a:lnTo>
                  <a:pt x="43" y="0"/>
                </a:lnTo>
                <a:lnTo>
                  <a:pt x="43" y="52"/>
                </a:lnTo>
                <a:close/>
              </a:path>
            </a:pathLst>
          </a:custGeom>
          <a:solidFill>
            <a:srgbClr val="00FF00"/>
          </a:solidFill>
          <a:ln w="0">
            <a:solidFill>
              <a:srgbClr val="00FF00"/>
            </a:solidFill>
            <a:prstDash val="solid"/>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56" name="Rectangle 54">
            <a:extLst>
              <a:ext uri="{FF2B5EF4-FFF2-40B4-BE49-F238E27FC236}">
                <a16:creationId xmlns:a16="http://schemas.microsoft.com/office/drawing/2014/main" id="{F18FC47C-673F-7FBD-181C-C25208BF0A1C}"/>
              </a:ext>
            </a:extLst>
          </p:cNvPr>
          <p:cNvSpPr>
            <a:spLocks noChangeArrowheads="1"/>
          </p:cNvSpPr>
          <p:nvPr/>
        </p:nvSpPr>
        <p:spPr bwMode="auto">
          <a:xfrm>
            <a:off x="11030244" y="3355285"/>
            <a:ext cx="64125" cy="279201"/>
          </a:xfrm>
          <a:prstGeom prst="rect">
            <a:avLst/>
          </a:prstGeom>
          <a:noFill/>
          <a:ln w="9525">
            <a:noFill/>
            <a:miter lim="800000"/>
            <a:headEnd/>
            <a:tailEnd/>
          </a:ln>
        </p:spPr>
        <p:txBody>
          <a:bodyPr wrap="none" lIns="0" tIns="0" rIns="0" bIns="0">
            <a:spAutoFit/>
          </a:bodyPr>
          <a:lstStyle/>
          <a:p>
            <a:pPr defTabSz="1507997">
              <a:defRPr/>
            </a:pPr>
            <a:r>
              <a:rPr lang="fr-FR" sz="1814"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57" name="Rectangle 55">
            <a:extLst>
              <a:ext uri="{FF2B5EF4-FFF2-40B4-BE49-F238E27FC236}">
                <a16:creationId xmlns:a16="http://schemas.microsoft.com/office/drawing/2014/main" id="{12B5232F-D01D-AD2B-F7A4-AB0DF1BC3EDE}"/>
              </a:ext>
            </a:extLst>
          </p:cNvPr>
          <p:cNvSpPr>
            <a:spLocks noChangeArrowheads="1"/>
          </p:cNvSpPr>
          <p:nvPr/>
        </p:nvSpPr>
        <p:spPr bwMode="auto">
          <a:xfrm>
            <a:off x="9792972" y="7148664"/>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65" name="Rectangle 63">
            <a:extLst>
              <a:ext uri="{FF2B5EF4-FFF2-40B4-BE49-F238E27FC236}">
                <a16:creationId xmlns:a16="http://schemas.microsoft.com/office/drawing/2014/main" id="{241A5CB7-C61B-1FB7-AC8D-151B1D5BC0B5}"/>
              </a:ext>
            </a:extLst>
          </p:cNvPr>
          <p:cNvSpPr>
            <a:spLocks noChangeArrowheads="1"/>
          </p:cNvSpPr>
          <p:nvPr/>
        </p:nvSpPr>
        <p:spPr bwMode="auto">
          <a:xfrm>
            <a:off x="14642986" y="6915666"/>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67" name="Freeform 65">
            <a:extLst>
              <a:ext uri="{FF2B5EF4-FFF2-40B4-BE49-F238E27FC236}">
                <a16:creationId xmlns:a16="http://schemas.microsoft.com/office/drawing/2014/main" id="{00153E41-CAA1-A8CB-41EE-C199D20C0E83}"/>
              </a:ext>
            </a:extLst>
          </p:cNvPr>
          <p:cNvSpPr>
            <a:spLocks noEditPoints="1"/>
          </p:cNvSpPr>
          <p:nvPr/>
        </p:nvSpPr>
        <p:spPr bwMode="auto">
          <a:xfrm>
            <a:off x="13178843" y="4509373"/>
            <a:ext cx="115993" cy="2332573"/>
          </a:xfrm>
          <a:custGeom>
            <a:avLst/>
            <a:gdLst>
              <a:gd name="T0" fmla="*/ 2147483647 w 44"/>
              <a:gd name="T1" fmla="*/ 2147483647 h 891"/>
              <a:gd name="T2" fmla="*/ 2147483647 w 44"/>
              <a:gd name="T3" fmla="*/ 2147483647 h 891"/>
              <a:gd name="T4" fmla="*/ 2147483647 w 44"/>
              <a:gd name="T5" fmla="*/ 2147483647 h 891"/>
              <a:gd name="T6" fmla="*/ 2147483647 w 44"/>
              <a:gd name="T7" fmla="*/ 2147483647 h 891"/>
              <a:gd name="T8" fmla="*/ 2147483647 w 44"/>
              <a:gd name="T9" fmla="*/ 2147483647 h 891"/>
              <a:gd name="T10" fmla="*/ 2147483647 w 44"/>
              <a:gd name="T11" fmla="*/ 2147483647 h 891"/>
              <a:gd name="T12" fmla="*/ 2147483647 w 44"/>
              <a:gd name="T13" fmla="*/ 2147483647 h 891"/>
              <a:gd name="T14" fmla="*/ 2147483647 w 44"/>
              <a:gd name="T15" fmla="*/ 2147483647 h 891"/>
              <a:gd name="T16" fmla="*/ 2147483647 w 44"/>
              <a:gd name="T17" fmla="*/ 2147483647 h 891"/>
              <a:gd name="T18" fmla="*/ 2147483647 w 44"/>
              <a:gd name="T19" fmla="*/ 2147483647 h 891"/>
              <a:gd name="T20" fmla="*/ 2147483647 w 44"/>
              <a:gd name="T21" fmla="*/ 2147483647 h 891"/>
              <a:gd name="T22" fmla="*/ 2147483647 w 44"/>
              <a:gd name="T23" fmla="*/ 2147483647 h 891"/>
              <a:gd name="T24" fmla="*/ 0 w 44"/>
              <a:gd name="T25" fmla="*/ 2147483647 h 891"/>
              <a:gd name="T26" fmla="*/ 2147483647 w 44"/>
              <a:gd name="T27" fmla="*/ 0 h 891"/>
              <a:gd name="T28" fmla="*/ 2147483647 w 44"/>
              <a:gd name="T29" fmla="*/ 2147483647 h 891"/>
              <a:gd name="T30" fmla="*/ 0 w 44"/>
              <a:gd name="T31" fmla="*/ 2147483647 h 8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891"/>
              <a:gd name="T50" fmla="*/ 44 w 44"/>
              <a:gd name="T51" fmla="*/ 891 h 8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891">
                <a:moveTo>
                  <a:pt x="22" y="891"/>
                </a:moveTo>
                <a:lnTo>
                  <a:pt x="22" y="37"/>
                </a:lnTo>
                <a:lnTo>
                  <a:pt x="22" y="29"/>
                </a:lnTo>
                <a:lnTo>
                  <a:pt x="29" y="29"/>
                </a:lnTo>
                <a:lnTo>
                  <a:pt x="29" y="37"/>
                </a:lnTo>
                <a:lnTo>
                  <a:pt x="29" y="891"/>
                </a:lnTo>
                <a:lnTo>
                  <a:pt x="22" y="891"/>
                </a:lnTo>
                <a:close/>
                <a:moveTo>
                  <a:pt x="0" y="44"/>
                </a:moveTo>
                <a:lnTo>
                  <a:pt x="22" y="0"/>
                </a:lnTo>
                <a:lnTo>
                  <a:pt x="44" y="44"/>
                </a:lnTo>
                <a:lnTo>
                  <a:pt x="0" y="44"/>
                </a:lnTo>
                <a:close/>
              </a:path>
            </a:pathLst>
          </a:custGeom>
          <a:solidFill>
            <a:srgbClr val="000000"/>
          </a:solidFill>
          <a:ln w="0">
            <a:solidFill>
              <a:srgbClr val="000000"/>
            </a:solidFill>
            <a:prstDash val="solid"/>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68" name="Rectangle 66">
            <a:extLst>
              <a:ext uri="{FF2B5EF4-FFF2-40B4-BE49-F238E27FC236}">
                <a16:creationId xmlns:a16="http://schemas.microsoft.com/office/drawing/2014/main" id="{C1C0A972-5458-A701-132F-1C94F3B96802}"/>
              </a:ext>
            </a:extLst>
          </p:cNvPr>
          <p:cNvSpPr>
            <a:spLocks noChangeArrowheads="1"/>
          </p:cNvSpPr>
          <p:nvPr/>
        </p:nvSpPr>
        <p:spPr bwMode="auto">
          <a:xfrm>
            <a:off x="15602356" y="3664200"/>
            <a:ext cx="902562" cy="279201"/>
          </a:xfrm>
          <a:prstGeom prst="rect">
            <a:avLst/>
          </a:prstGeom>
          <a:noFill/>
          <a:ln w="9525">
            <a:noFill/>
            <a:miter lim="800000"/>
            <a:headEnd/>
            <a:tailEnd/>
          </a:ln>
        </p:spPr>
        <p:txBody>
          <a:bodyPr wrap="none" lIns="0" tIns="0" rIns="0" bIns="0">
            <a:spAutoFit/>
          </a:bodyPr>
          <a:lstStyle/>
          <a:p>
            <a:pPr defTabSz="1507997">
              <a:defRPr/>
            </a:pPr>
            <a:r>
              <a:rPr lang="fr-FR" sz="1814" b="1">
                <a:solidFill>
                  <a:srgbClr val="000000"/>
                </a:solidFill>
                <a:latin typeface="Gilroy" panose="00000500000000000000" pitchFamily="50" charset="0"/>
              </a:rPr>
              <a:t>Optical </a:t>
            </a:r>
            <a:endParaRPr lang="fr-FR" sz="2968">
              <a:solidFill>
                <a:srgbClr val="000000"/>
              </a:solidFill>
              <a:latin typeface="Gilroy" panose="00000500000000000000" pitchFamily="50" charset="0"/>
            </a:endParaRPr>
          </a:p>
        </p:txBody>
      </p:sp>
      <p:sp>
        <p:nvSpPr>
          <p:cNvPr id="69" name="Rectangle 67">
            <a:extLst>
              <a:ext uri="{FF2B5EF4-FFF2-40B4-BE49-F238E27FC236}">
                <a16:creationId xmlns:a16="http://schemas.microsoft.com/office/drawing/2014/main" id="{B44B8AF5-CC25-8B47-B126-32C252313F59}"/>
              </a:ext>
            </a:extLst>
          </p:cNvPr>
          <p:cNvSpPr>
            <a:spLocks noChangeArrowheads="1"/>
          </p:cNvSpPr>
          <p:nvPr/>
        </p:nvSpPr>
        <p:spPr bwMode="auto">
          <a:xfrm>
            <a:off x="15680654" y="3923375"/>
            <a:ext cx="556287" cy="558402"/>
          </a:xfrm>
          <a:prstGeom prst="rect">
            <a:avLst/>
          </a:prstGeom>
          <a:noFill/>
          <a:ln w="9525">
            <a:noFill/>
            <a:miter lim="800000"/>
            <a:headEnd/>
            <a:tailEnd/>
          </a:ln>
        </p:spPr>
        <p:txBody>
          <a:bodyPr wrap="none" lIns="0" tIns="0" rIns="0" bIns="0">
            <a:spAutoFit/>
          </a:bodyPr>
          <a:lstStyle/>
          <a:p>
            <a:pPr algn="ctr" defTabSz="1507997">
              <a:defRPr/>
            </a:pPr>
            <a:r>
              <a:rPr lang="en-GB" sz="1814" b="1">
                <a:solidFill>
                  <a:srgbClr val="000000"/>
                </a:solidFill>
                <a:latin typeface="Gilroy" panose="00000500000000000000" pitchFamily="50" charset="0"/>
              </a:rPr>
              <a:t>Fiber</a:t>
            </a:r>
          </a:p>
          <a:p>
            <a:pPr algn="ctr" defTabSz="1507997">
              <a:defRPr/>
            </a:pPr>
            <a:r>
              <a:rPr lang="en-GB" sz="1814" b="1">
                <a:solidFill>
                  <a:srgbClr val="000000"/>
                </a:solidFill>
                <a:latin typeface="Gilroy" panose="00000500000000000000" pitchFamily="50" charset="0"/>
              </a:rPr>
              <a:t>Coil</a:t>
            </a:r>
            <a:endParaRPr lang="en-GB" sz="2968">
              <a:solidFill>
                <a:srgbClr val="000000"/>
              </a:solidFill>
              <a:latin typeface="Gilroy" panose="00000500000000000000" pitchFamily="50" charset="0"/>
            </a:endParaRPr>
          </a:p>
        </p:txBody>
      </p:sp>
      <p:sp>
        <p:nvSpPr>
          <p:cNvPr id="70" name="Rectangle 68">
            <a:extLst>
              <a:ext uri="{FF2B5EF4-FFF2-40B4-BE49-F238E27FC236}">
                <a16:creationId xmlns:a16="http://schemas.microsoft.com/office/drawing/2014/main" id="{C86A0781-2C80-3B7A-3542-025901AA190C}"/>
              </a:ext>
            </a:extLst>
          </p:cNvPr>
          <p:cNvSpPr>
            <a:spLocks noChangeArrowheads="1"/>
          </p:cNvSpPr>
          <p:nvPr/>
        </p:nvSpPr>
        <p:spPr bwMode="auto">
          <a:xfrm>
            <a:off x="16216159" y="3980969"/>
            <a:ext cx="64125" cy="279201"/>
          </a:xfrm>
          <a:prstGeom prst="rect">
            <a:avLst/>
          </a:prstGeom>
          <a:noFill/>
          <a:ln w="9525">
            <a:noFill/>
            <a:miter lim="800000"/>
            <a:headEnd/>
            <a:tailEnd/>
          </a:ln>
        </p:spPr>
        <p:txBody>
          <a:bodyPr wrap="none" lIns="0" tIns="0" rIns="0" bIns="0">
            <a:spAutoFit/>
          </a:bodyPr>
          <a:lstStyle/>
          <a:p>
            <a:pPr defTabSz="1507997">
              <a:defRPr/>
            </a:pPr>
            <a:r>
              <a:rPr lang="fr-FR" sz="1814"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71" name="Text Box 69">
            <a:extLst>
              <a:ext uri="{FF2B5EF4-FFF2-40B4-BE49-F238E27FC236}">
                <a16:creationId xmlns:a16="http://schemas.microsoft.com/office/drawing/2014/main" id="{95E76EA8-6B9E-3946-D2CC-187A04B98C6F}"/>
              </a:ext>
            </a:extLst>
          </p:cNvPr>
          <p:cNvSpPr txBox="1">
            <a:spLocks noChangeArrowheads="1"/>
          </p:cNvSpPr>
          <p:nvPr/>
        </p:nvSpPr>
        <p:spPr bwMode="auto">
          <a:xfrm>
            <a:off x="7001859" y="4779436"/>
            <a:ext cx="1442679" cy="599955"/>
          </a:xfrm>
          <a:prstGeom prst="rect">
            <a:avLst/>
          </a:prstGeom>
          <a:solidFill>
            <a:srgbClr val="FFFFFF"/>
          </a:solidFill>
          <a:ln w="9525">
            <a:solidFill>
              <a:srgbClr val="000000"/>
            </a:solidFill>
            <a:miter lim="800000"/>
            <a:headEnd/>
            <a:tailEnd/>
          </a:ln>
        </p:spPr>
        <p:txBody>
          <a:bodyPr>
            <a:spAutoFit/>
          </a:bodyPr>
          <a:lstStyle/>
          <a:p>
            <a:pPr defTabSz="1507997">
              <a:spcBef>
                <a:spcPct val="50000"/>
              </a:spcBef>
              <a:defRPr/>
            </a:pPr>
            <a:r>
              <a:rPr lang="fr-FR" sz="1649" b="1">
                <a:solidFill>
                  <a:srgbClr val="000000"/>
                </a:solidFill>
                <a:latin typeface="Gilroy" panose="00000500000000000000" pitchFamily="50" charset="0"/>
              </a:rPr>
              <a:t>Optical detector</a:t>
            </a:r>
          </a:p>
        </p:txBody>
      </p:sp>
      <p:sp>
        <p:nvSpPr>
          <p:cNvPr id="72" name="Line 70">
            <a:extLst>
              <a:ext uri="{FF2B5EF4-FFF2-40B4-BE49-F238E27FC236}">
                <a16:creationId xmlns:a16="http://schemas.microsoft.com/office/drawing/2014/main" id="{5981612B-E8B6-F515-3574-CAFAC508EE7C}"/>
              </a:ext>
            </a:extLst>
          </p:cNvPr>
          <p:cNvSpPr>
            <a:spLocks noChangeShapeType="1"/>
          </p:cNvSpPr>
          <p:nvPr/>
        </p:nvSpPr>
        <p:spPr bwMode="auto">
          <a:xfrm flipH="1">
            <a:off x="8420372" y="5067408"/>
            <a:ext cx="1382266" cy="0"/>
          </a:xfrm>
          <a:prstGeom prst="line">
            <a:avLst/>
          </a:prstGeom>
          <a:noFill/>
          <a:ln w="11113">
            <a:solidFill>
              <a:srgbClr val="969696"/>
            </a:solidFill>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73" name="Line 71">
            <a:extLst>
              <a:ext uri="{FF2B5EF4-FFF2-40B4-BE49-F238E27FC236}">
                <a16:creationId xmlns:a16="http://schemas.microsoft.com/office/drawing/2014/main" id="{AC51B5D6-2540-1A1F-C87A-6E48C53F72AB}"/>
              </a:ext>
            </a:extLst>
          </p:cNvPr>
          <p:cNvSpPr>
            <a:spLocks noChangeShapeType="1"/>
          </p:cNvSpPr>
          <p:nvPr/>
        </p:nvSpPr>
        <p:spPr bwMode="auto">
          <a:xfrm flipV="1">
            <a:off x="9824388" y="4017619"/>
            <a:ext cx="988368" cy="1055024"/>
          </a:xfrm>
          <a:prstGeom prst="line">
            <a:avLst/>
          </a:prstGeom>
          <a:noFill/>
          <a:ln w="11113">
            <a:solidFill>
              <a:srgbClr val="969696"/>
            </a:solidFill>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74" name="Freeform 72">
            <a:extLst>
              <a:ext uri="{FF2B5EF4-FFF2-40B4-BE49-F238E27FC236}">
                <a16:creationId xmlns:a16="http://schemas.microsoft.com/office/drawing/2014/main" id="{BA764E63-CC9D-9A8C-D47E-9006E45F2D9F}"/>
              </a:ext>
            </a:extLst>
          </p:cNvPr>
          <p:cNvSpPr>
            <a:spLocks noEditPoints="1"/>
          </p:cNvSpPr>
          <p:nvPr/>
        </p:nvSpPr>
        <p:spPr bwMode="auto">
          <a:xfrm rot="-2700000">
            <a:off x="10068459" y="4716605"/>
            <a:ext cx="1002868" cy="136133"/>
          </a:xfrm>
          <a:custGeom>
            <a:avLst/>
            <a:gdLst>
              <a:gd name="T0" fmla="*/ 2147483647 w 383"/>
              <a:gd name="T1" fmla="*/ 2147483647 h 52"/>
              <a:gd name="T2" fmla="*/ 2147483647 w 383"/>
              <a:gd name="T3" fmla="*/ 2147483647 h 52"/>
              <a:gd name="T4" fmla="*/ 2147483647 w 383"/>
              <a:gd name="T5" fmla="*/ 2147483647 h 52"/>
              <a:gd name="T6" fmla="*/ 2147483647 w 383"/>
              <a:gd name="T7" fmla="*/ 2147483647 h 52"/>
              <a:gd name="T8" fmla="*/ 2147483647 w 383"/>
              <a:gd name="T9" fmla="*/ 2147483647 h 52"/>
              <a:gd name="T10" fmla="*/ 2147483647 w 383"/>
              <a:gd name="T11" fmla="*/ 2147483647 h 52"/>
              <a:gd name="T12" fmla="*/ 0 w 383"/>
              <a:gd name="T13" fmla="*/ 2147483647 h 52"/>
              <a:gd name="T14" fmla="*/ 2147483647 w 383"/>
              <a:gd name="T15" fmla="*/ 0 h 52"/>
              <a:gd name="T16" fmla="*/ 2147483647 w 383"/>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3"/>
              <a:gd name="T28" fmla="*/ 0 h 52"/>
              <a:gd name="T29" fmla="*/ 383 w 383"/>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3" h="52">
                <a:moveTo>
                  <a:pt x="383" y="38"/>
                </a:moveTo>
                <a:lnTo>
                  <a:pt x="36" y="38"/>
                </a:lnTo>
                <a:lnTo>
                  <a:pt x="36" y="15"/>
                </a:lnTo>
                <a:lnTo>
                  <a:pt x="383" y="15"/>
                </a:lnTo>
                <a:lnTo>
                  <a:pt x="383" y="38"/>
                </a:lnTo>
                <a:close/>
                <a:moveTo>
                  <a:pt x="43" y="52"/>
                </a:moveTo>
                <a:lnTo>
                  <a:pt x="0" y="30"/>
                </a:lnTo>
                <a:lnTo>
                  <a:pt x="43" y="0"/>
                </a:lnTo>
                <a:lnTo>
                  <a:pt x="43" y="52"/>
                </a:lnTo>
                <a:close/>
              </a:path>
            </a:pathLst>
          </a:custGeom>
          <a:solidFill>
            <a:srgbClr val="00FF00"/>
          </a:solidFill>
          <a:ln w="0">
            <a:solidFill>
              <a:srgbClr val="00FF00"/>
            </a:solidFill>
            <a:prstDash val="solid"/>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75" name="Freeform 73">
            <a:extLst>
              <a:ext uri="{FF2B5EF4-FFF2-40B4-BE49-F238E27FC236}">
                <a16:creationId xmlns:a16="http://schemas.microsoft.com/office/drawing/2014/main" id="{F39A188C-40C3-2C66-1E0D-3560368E4DAF}"/>
              </a:ext>
            </a:extLst>
          </p:cNvPr>
          <p:cNvSpPr>
            <a:spLocks noEditPoints="1"/>
          </p:cNvSpPr>
          <p:nvPr/>
        </p:nvSpPr>
        <p:spPr bwMode="auto">
          <a:xfrm>
            <a:off x="8710359" y="5313492"/>
            <a:ext cx="1002868" cy="136133"/>
          </a:xfrm>
          <a:custGeom>
            <a:avLst/>
            <a:gdLst>
              <a:gd name="T0" fmla="*/ 2147483647 w 383"/>
              <a:gd name="T1" fmla="*/ 2147483647 h 52"/>
              <a:gd name="T2" fmla="*/ 2147483647 w 383"/>
              <a:gd name="T3" fmla="*/ 2147483647 h 52"/>
              <a:gd name="T4" fmla="*/ 2147483647 w 383"/>
              <a:gd name="T5" fmla="*/ 2147483647 h 52"/>
              <a:gd name="T6" fmla="*/ 2147483647 w 383"/>
              <a:gd name="T7" fmla="*/ 2147483647 h 52"/>
              <a:gd name="T8" fmla="*/ 2147483647 w 383"/>
              <a:gd name="T9" fmla="*/ 2147483647 h 52"/>
              <a:gd name="T10" fmla="*/ 2147483647 w 383"/>
              <a:gd name="T11" fmla="*/ 2147483647 h 52"/>
              <a:gd name="T12" fmla="*/ 0 w 383"/>
              <a:gd name="T13" fmla="*/ 2147483647 h 52"/>
              <a:gd name="T14" fmla="*/ 2147483647 w 383"/>
              <a:gd name="T15" fmla="*/ 0 h 52"/>
              <a:gd name="T16" fmla="*/ 2147483647 w 383"/>
              <a:gd name="T17" fmla="*/ 2147483647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3"/>
              <a:gd name="T28" fmla="*/ 0 h 52"/>
              <a:gd name="T29" fmla="*/ 383 w 383"/>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3" h="52">
                <a:moveTo>
                  <a:pt x="383" y="38"/>
                </a:moveTo>
                <a:lnTo>
                  <a:pt x="36" y="38"/>
                </a:lnTo>
                <a:lnTo>
                  <a:pt x="36" y="15"/>
                </a:lnTo>
                <a:lnTo>
                  <a:pt x="383" y="15"/>
                </a:lnTo>
                <a:lnTo>
                  <a:pt x="383" y="38"/>
                </a:lnTo>
                <a:close/>
                <a:moveTo>
                  <a:pt x="43" y="52"/>
                </a:moveTo>
                <a:lnTo>
                  <a:pt x="0" y="30"/>
                </a:lnTo>
                <a:lnTo>
                  <a:pt x="43" y="0"/>
                </a:lnTo>
                <a:lnTo>
                  <a:pt x="43" y="52"/>
                </a:lnTo>
                <a:close/>
              </a:path>
            </a:pathLst>
          </a:custGeom>
          <a:solidFill>
            <a:srgbClr val="00FF00"/>
          </a:solidFill>
          <a:ln w="0">
            <a:solidFill>
              <a:srgbClr val="00FF00"/>
            </a:solidFill>
            <a:prstDash val="solid"/>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76" name="Text Box 74">
            <a:extLst>
              <a:ext uri="{FF2B5EF4-FFF2-40B4-BE49-F238E27FC236}">
                <a16:creationId xmlns:a16="http://schemas.microsoft.com/office/drawing/2014/main" id="{492A4BFD-CA07-B237-4161-6C5FF4E75D5A}"/>
              </a:ext>
            </a:extLst>
          </p:cNvPr>
          <p:cNvSpPr txBox="1">
            <a:spLocks noChangeArrowheads="1"/>
          </p:cNvSpPr>
          <p:nvPr/>
        </p:nvSpPr>
        <p:spPr bwMode="auto">
          <a:xfrm>
            <a:off x="7035690" y="6732410"/>
            <a:ext cx="1442679" cy="599955"/>
          </a:xfrm>
          <a:prstGeom prst="rect">
            <a:avLst/>
          </a:prstGeom>
          <a:solidFill>
            <a:srgbClr val="FFFFFF"/>
          </a:solidFill>
          <a:ln w="9525">
            <a:solidFill>
              <a:srgbClr val="000000"/>
            </a:solidFill>
            <a:miter lim="800000"/>
            <a:headEnd/>
            <a:tailEnd/>
          </a:ln>
        </p:spPr>
        <p:txBody>
          <a:bodyPr>
            <a:spAutoFit/>
          </a:bodyPr>
          <a:lstStyle/>
          <a:p>
            <a:pPr defTabSz="1507997">
              <a:spcBef>
                <a:spcPct val="50000"/>
              </a:spcBef>
              <a:defRPr/>
            </a:pPr>
            <a:r>
              <a:rPr lang="en-GB" sz="1649" b="1">
                <a:solidFill>
                  <a:srgbClr val="000000"/>
                </a:solidFill>
                <a:latin typeface="Gilroy" panose="00000500000000000000" pitchFamily="50" charset="0"/>
              </a:rPr>
              <a:t>Detection</a:t>
            </a:r>
            <a:r>
              <a:rPr lang="fr-FR" sz="1649" b="1">
                <a:solidFill>
                  <a:srgbClr val="000000"/>
                </a:solidFill>
                <a:latin typeface="Gilroy" panose="00000500000000000000" pitchFamily="50" charset="0"/>
              </a:rPr>
              <a:t> Module</a:t>
            </a:r>
          </a:p>
        </p:txBody>
      </p:sp>
      <p:sp>
        <p:nvSpPr>
          <p:cNvPr id="78" name="Line 76">
            <a:extLst>
              <a:ext uri="{FF2B5EF4-FFF2-40B4-BE49-F238E27FC236}">
                <a16:creationId xmlns:a16="http://schemas.microsoft.com/office/drawing/2014/main" id="{D5CFEF7E-9CB1-3AD9-B736-2ACC760F791F}"/>
              </a:ext>
            </a:extLst>
          </p:cNvPr>
          <p:cNvSpPr>
            <a:spLocks noChangeShapeType="1"/>
          </p:cNvSpPr>
          <p:nvPr/>
        </p:nvSpPr>
        <p:spPr bwMode="auto">
          <a:xfrm>
            <a:off x="7690572" y="5449626"/>
            <a:ext cx="0" cy="1259224"/>
          </a:xfrm>
          <a:prstGeom prst="line">
            <a:avLst/>
          </a:prstGeom>
          <a:noFill/>
          <a:ln w="25400">
            <a:solidFill>
              <a:srgbClr val="000000"/>
            </a:solidFill>
            <a:round/>
            <a:headEnd/>
            <a:tailEnd type="triangle" w="med" len="med"/>
          </a:ln>
        </p:spPr>
        <p:txBody>
          <a:bodyPr/>
          <a:lstStyle/>
          <a:p>
            <a:pPr defTabSz="1507997">
              <a:defRPr/>
            </a:pPr>
            <a:endParaRPr lang="fr-FR" sz="2968">
              <a:solidFill>
                <a:srgbClr val="000000"/>
              </a:solidFill>
              <a:latin typeface="Gilroy" panose="00000500000000000000" pitchFamily="50" charset="0"/>
            </a:endParaRPr>
          </a:p>
        </p:txBody>
      </p:sp>
      <p:sp>
        <p:nvSpPr>
          <p:cNvPr id="79" name="Oval 77">
            <a:extLst>
              <a:ext uri="{FF2B5EF4-FFF2-40B4-BE49-F238E27FC236}">
                <a16:creationId xmlns:a16="http://schemas.microsoft.com/office/drawing/2014/main" id="{3F5C676A-F6DF-2777-7625-A24264FC5F2D}"/>
              </a:ext>
            </a:extLst>
          </p:cNvPr>
          <p:cNvSpPr>
            <a:spLocks noChangeArrowheads="1"/>
          </p:cNvSpPr>
          <p:nvPr/>
        </p:nvSpPr>
        <p:spPr bwMode="auto">
          <a:xfrm>
            <a:off x="8065347" y="3793445"/>
            <a:ext cx="415571" cy="415571"/>
          </a:xfrm>
          <a:prstGeom prst="ellipse">
            <a:avLst/>
          </a:prstGeom>
          <a:gradFill rotWithShape="1">
            <a:gsLst>
              <a:gs pos="0">
                <a:srgbClr val="104771">
                  <a:shade val="51000"/>
                  <a:satMod val="130000"/>
                </a:srgbClr>
              </a:gs>
              <a:gs pos="80000">
                <a:srgbClr val="104771">
                  <a:shade val="93000"/>
                  <a:satMod val="130000"/>
                </a:srgbClr>
              </a:gs>
              <a:gs pos="100000">
                <a:srgbClr val="104771">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defTabSz="1507997">
              <a:defRPr/>
            </a:pPr>
            <a:endParaRPr lang="en-US" sz="2968">
              <a:solidFill>
                <a:srgbClr val="FFFFFF"/>
              </a:solidFill>
              <a:latin typeface="Gilroy" panose="00000500000000000000" pitchFamily="50" charset="0"/>
              <a:ea typeface="+mn-ea"/>
              <a:cs typeface="+mn-cs"/>
            </a:endParaRPr>
          </a:p>
        </p:txBody>
      </p:sp>
      <p:sp>
        <p:nvSpPr>
          <p:cNvPr id="82" name="Rectangle 85">
            <a:extLst>
              <a:ext uri="{FF2B5EF4-FFF2-40B4-BE49-F238E27FC236}">
                <a16:creationId xmlns:a16="http://schemas.microsoft.com/office/drawing/2014/main" id="{FED21696-156C-60EF-8EED-711342487B98}"/>
              </a:ext>
            </a:extLst>
          </p:cNvPr>
          <p:cNvSpPr>
            <a:spLocks noChangeArrowheads="1"/>
          </p:cNvSpPr>
          <p:nvPr/>
        </p:nvSpPr>
        <p:spPr bwMode="auto">
          <a:xfrm>
            <a:off x="11762459" y="6585807"/>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83" name="Rectangle 86">
            <a:extLst>
              <a:ext uri="{FF2B5EF4-FFF2-40B4-BE49-F238E27FC236}">
                <a16:creationId xmlns:a16="http://schemas.microsoft.com/office/drawing/2014/main" id="{160208AC-E9DA-AFE8-AAC3-3D283EFF2D94}"/>
              </a:ext>
            </a:extLst>
          </p:cNvPr>
          <p:cNvSpPr>
            <a:spLocks noChangeArrowheads="1"/>
          </p:cNvSpPr>
          <p:nvPr/>
        </p:nvSpPr>
        <p:spPr bwMode="auto">
          <a:xfrm>
            <a:off x="11762459" y="6839748"/>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84" name="Rectangle 87">
            <a:extLst>
              <a:ext uri="{FF2B5EF4-FFF2-40B4-BE49-F238E27FC236}">
                <a16:creationId xmlns:a16="http://schemas.microsoft.com/office/drawing/2014/main" id="{5A2AB8EC-2C00-1426-34A3-A5AB7CDB5DE3}"/>
              </a:ext>
            </a:extLst>
          </p:cNvPr>
          <p:cNvSpPr>
            <a:spLocks noChangeArrowheads="1"/>
          </p:cNvSpPr>
          <p:nvPr/>
        </p:nvSpPr>
        <p:spPr bwMode="auto">
          <a:xfrm>
            <a:off x="11762459" y="7091070"/>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85" name="Rectangle 88">
            <a:extLst>
              <a:ext uri="{FF2B5EF4-FFF2-40B4-BE49-F238E27FC236}">
                <a16:creationId xmlns:a16="http://schemas.microsoft.com/office/drawing/2014/main" id="{178900AB-C6C3-6C49-5C4F-FFB0CFE2EFB4}"/>
              </a:ext>
            </a:extLst>
          </p:cNvPr>
          <p:cNvSpPr>
            <a:spLocks noChangeArrowheads="1"/>
          </p:cNvSpPr>
          <p:nvPr/>
        </p:nvSpPr>
        <p:spPr bwMode="auto">
          <a:xfrm>
            <a:off x="11762459" y="7326684"/>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86" name="Rectangle 89">
            <a:extLst>
              <a:ext uri="{FF2B5EF4-FFF2-40B4-BE49-F238E27FC236}">
                <a16:creationId xmlns:a16="http://schemas.microsoft.com/office/drawing/2014/main" id="{D22AEDCF-48E1-1CC8-8085-3FA758A48948}"/>
              </a:ext>
            </a:extLst>
          </p:cNvPr>
          <p:cNvSpPr>
            <a:spLocks noChangeArrowheads="1"/>
          </p:cNvSpPr>
          <p:nvPr/>
        </p:nvSpPr>
        <p:spPr bwMode="auto">
          <a:xfrm>
            <a:off x="11762459" y="7578004"/>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87" name="Rectangle 90">
            <a:extLst>
              <a:ext uri="{FF2B5EF4-FFF2-40B4-BE49-F238E27FC236}">
                <a16:creationId xmlns:a16="http://schemas.microsoft.com/office/drawing/2014/main" id="{A244599C-2560-7264-7691-BF74A674A201}"/>
              </a:ext>
            </a:extLst>
          </p:cNvPr>
          <p:cNvSpPr>
            <a:spLocks noChangeArrowheads="1"/>
          </p:cNvSpPr>
          <p:nvPr/>
        </p:nvSpPr>
        <p:spPr bwMode="auto">
          <a:xfrm>
            <a:off x="11762459" y="7831940"/>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88" name="Rectangle 91">
            <a:extLst>
              <a:ext uri="{FF2B5EF4-FFF2-40B4-BE49-F238E27FC236}">
                <a16:creationId xmlns:a16="http://schemas.microsoft.com/office/drawing/2014/main" id="{E0AA5CB6-402C-4970-FB19-2A21F44F5190}"/>
              </a:ext>
            </a:extLst>
          </p:cNvPr>
          <p:cNvSpPr>
            <a:spLocks noChangeArrowheads="1"/>
          </p:cNvSpPr>
          <p:nvPr/>
        </p:nvSpPr>
        <p:spPr bwMode="auto">
          <a:xfrm>
            <a:off x="11762461" y="8085881"/>
            <a:ext cx="88173" cy="380775"/>
          </a:xfrm>
          <a:prstGeom prst="rect">
            <a:avLst/>
          </a:prstGeom>
          <a:noFill/>
          <a:ln w="9525">
            <a:noFill/>
            <a:miter lim="800000"/>
            <a:headEnd/>
            <a:tailEnd/>
          </a:ln>
        </p:spPr>
        <p:txBody>
          <a:bodyPr wrap="none" lIns="0" tIns="0" rIns="0" bIns="0">
            <a:spAutoFit/>
          </a:bodyPr>
          <a:lstStyle/>
          <a:p>
            <a:pPr defTabSz="1507997">
              <a:defRPr/>
            </a:pPr>
            <a:r>
              <a:rPr lang="fr-FR" sz="2474"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89" name="Rectangle 92">
            <a:extLst>
              <a:ext uri="{FF2B5EF4-FFF2-40B4-BE49-F238E27FC236}">
                <a16:creationId xmlns:a16="http://schemas.microsoft.com/office/drawing/2014/main" id="{6D64F6F4-5B44-E271-8C9A-B25E3827721C}"/>
              </a:ext>
            </a:extLst>
          </p:cNvPr>
          <p:cNvSpPr>
            <a:spLocks noChangeArrowheads="1"/>
          </p:cNvSpPr>
          <p:nvPr/>
        </p:nvSpPr>
        <p:spPr bwMode="auto">
          <a:xfrm>
            <a:off x="11762459" y="8434064"/>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92" name="Rectangle 95">
            <a:extLst>
              <a:ext uri="{FF2B5EF4-FFF2-40B4-BE49-F238E27FC236}">
                <a16:creationId xmlns:a16="http://schemas.microsoft.com/office/drawing/2014/main" id="{8A15825E-5AE9-2E8E-6AE5-9575E69A55FE}"/>
              </a:ext>
            </a:extLst>
          </p:cNvPr>
          <p:cNvSpPr>
            <a:spLocks noChangeArrowheads="1"/>
          </p:cNvSpPr>
          <p:nvPr/>
        </p:nvSpPr>
        <p:spPr bwMode="auto">
          <a:xfrm>
            <a:off x="12047614" y="9017863"/>
            <a:ext cx="76950" cy="329988"/>
          </a:xfrm>
          <a:prstGeom prst="rect">
            <a:avLst/>
          </a:prstGeom>
          <a:noFill/>
          <a:ln w="9525">
            <a:noFill/>
            <a:miter lim="800000"/>
            <a:headEnd/>
            <a:tailEnd/>
          </a:ln>
        </p:spPr>
        <p:txBody>
          <a:bodyPr wrap="none" lIns="0" tIns="0" rIns="0" bIns="0">
            <a:spAutoFit/>
          </a:bodyPr>
          <a:lstStyle/>
          <a:p>
            <a:pPr defTabSz="1507997">
              <a:defRPr/>
            </a:pPr>
            <a:r>
              <a:rPr lang="fr-FR" sz="2144"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93" name="Rectangle 96">
            <a:extLst>
              <a:ext uri="{FF2B5EF4-FFF2-40B4-BE49-F238E27FC236}">
                <a16:creationId xmlns:a16="http://schemas.microsoft.com/office/drawing/2014/main" id="{7E62299C-896A-D741-85BE-E38E64188BAC}"/>
              </a:ext>
            </a:extLst>
          </p:cNvPr>
          <p:cNvSpPr>
            <a:spLocks noChangeArrowheads="1"/>
          </p:cNvSpPr>
          <p:nvPr/>
        </p:nvSpPr>
        <p:spPr bwMode="auto">
          <a:xfrm>
            <a:off x="9831636" y="5711419"/>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94" name="Rectangle 97">
            <a:extLst>
              <a:ext uri="{FF2B5EF4-FFF2-40B4-BE49-F238E27FC236}">
                <a16:creationId xmlns:a16="http://schemas.microsoft.com/office/drawing/2014/main" id="{EA7B331E-BFBE-D08B-8DCB-6FBACA4E5DC6}"/>
              </a:ext>
            </a:extLst>
          </p:cNvPr>
          <p:cNvSpPr>
            <a:spLocks noChangeArrowheads="1"/>
          </p:cNvSpPr>
          <p:nvPr/>
        </p:nvSpPr>
        <p:spPr bwMode="auto">
          <a:xfrm>
            <a:off x="9792972" y="7169607"/>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102" name="Rectangle 105">
            <a:extLst>
              <a:ext uri="{FF2B5EF4-FFF2-40B4-BE49-F238E27FC236}">
                <a16:creationId xmlns:a16="http://schemas.microsoft.com/office/drawing/2014/main" id="{9F82B06B-2C74-2A89-BB4D-3ECE89EE20A1}"/>
              </a:ext>
            </a:extLst>
          </p:cNvPr>
          <p:cNvSpPr>
            <a:spLocks noChangeArrowheads="1"/>
          </p:cNvSpPr>
          <p:nvPr/>
        </p:nvSpPr>
        <p:spPr bwMode="auto">
          <a:xfrm>
            <a:off x="14642986" y="6936610"/>
            <a:ext cx="59317" cy="253807"/>
          </a:xfrm>
          <a:prstGeom prst="rect">
            <a:avLst/>
          </a:prstGeom>
          <a:noFill/>
          <a:ln w="9525">
            <a:noFill/>
            <a:miter lim="800000"/>
            <a:headEnd/>
            <a:tailEnd/>
          </a:ln>
        </p:spPr>
        <p:txBody>
          <a:bodyPr wrap="none" lIns="0" tIns="0" rIns="0" bIns="0">
            <a:spAutoFit/>
          </a:bodyPr>
          <a:lstStyle/>
          <a:p>
            <a:pPr defTabSz="1507997">
              <a:defRPr/>
            </a:pPr>
            <a:r>
              <a:rPr lang="fr-FR" sz="1649" b="1">
                <a:solidFill>
                  <a:srgbClr val="000000"/>
                </a:solidFill>
                <a:latin typeface="Gilroy" panose="00000500000000000000" pitchFamily="50" charset="0"/>
              </a:rPr>
              <a:t> </a:t>
            </a:r>
            <a:endParaRPr lang="fr-FR" sz="2968">
              <a:solidFill>
                <a:srgbClr val="000000"/>
              </a:solidFill>
              <a:latin typeface="Gilroy" panose="00000500000000000000" pitchFamily="50" charset="0"/>
            </a:endParaRPr>
          </a:p>
        </p:txBody>
      </p:sp>
      <p:sp>
        <p:nvSpPr>
          <p:cNvPr id="107" name="Line 110">
            <a:extLst>
              <a:ext uri="{FF2B5EF4-FFF2-40B4-BE49-F238E27FC236}">
                <a16:creationId xmlns:a16="http://schemas.microsoft.com/office/drawing/2014/main" id="{E0F0039B-3CF9-ECEC-2EDA-0205121E09A8}"/>
              </a:ext>
            </a:extLst>
          </p:cNvPr>
          <p:cNvSpPr>
            <a:spLocks noChangeShapeType="1"/>
          </p:cNvSpPr>
          <p:nvPr/>
        </p:nvSpPr>
        <p:spPr bwMode="auto">
          <a:xfrm>
            <a:off x="7690572" y="5470569"/>
            <a:ext cx="0" cy="1259224"/>
          </a:xfrm>
          <a:prstGeom prst="line">
            <a:avLst/>
          </a:prstGeom>
          <a:noFill/>
          <a:ln w="25400">
            <a:solidFill>
              <a:srgbClr val="000000"/>
            </a:solidFill>
            <a:round/>
            <a:headEnd/>
            <a:tailEnd type="triangle" w="med" len="med"/>
          </a:ln>
        </p:spPr>
        <p:txBody>
          <a:bodyPr/>
          <a:lstStyle/>
          <a:p>
            <a:pPr defTabSz="1507997">
              <a:defRPr/>
            </a:pPr>
            <a:endParaRPr lang="fr-FR" sz="2968">
              <a:solidFill>
                <a:srgbClr val="000000"/>
              </a:solidFill>
              <a:latin typeface="Gilroy" panose="00000500000000000000" pitchFamily="50" charset="0"/>
            </a:endParaRPr>
          </a:p>
        </p:txBody>
      </p:sp>
      <p:sp>
        <p:nvSpPr>
          <p:cNvPr id="108" name="Forme libre 110">
            <a:extLst>
              <a:ext uri="{FF2B5EF4-FFF2-40B4-BE49-F238E27FC236}">
                <a16:creationId xmlns:a16="http://schemas.microsoft.com/office/drawing/2014/main" id="{778A8620-4FF8-0B51-F9B6-813BB669581C}"/>
              </a:ext>
            </a:extLst>
          </p:cNvPr>
          <p:cNvSpPr/>
          <p:nvPr/>
        </p:nvSpPr>
        <p:spPr bwMode="auto">
          <a:xfrm>
            <a:off x="14773479" y="4169459"/>
            <a:ext cx="1176859" cy="405778"/>
          </a:xfrm>
          <a:custGeom>
            <a:avLst/>
            <a:gdLst>
              <a:gd name="connsiteX0" fmla="*/ 0 w 785812"/>
              <a:gd name="connsiteY0" fmla="*/ 3176 h 261939"/>
              <a:gd name="connsiteX1" fmla="*/ 159543 w 785812"/>
              <a:gd name="connsiteY1" fmla="*/ 29369 h 261939"/>
              <a:gd name="connsiteX2" fmla="*/ 385762 w 785812"/>
              <a:gd name="connsiteY2" fmla="*/ 179388 h 261939"/>
              <a:gd name="connsiteX3" fmla="*/ 728662 w 785812"/>
              <a:gd name="connsiteY3" fmla="*/ 250826 h 261939"/>
              <a:gd name="connsiteX4" fmla="*/ 728662 w 785812"/>
              <a:gd name="connsiteY4" fmla="*/ 246063 h 261939"/>
              <a:gd name="connsiteX5" fmla="*/ 738187 w 785812"/>
              <a:gd name="connsiteY5" fmla="*/ 246063 h 261939"/>
              <a:gd name="connsiteX0" fmla="*/ 0 w 783711"/>
              <a:gd name="connsiteY0" fmla="*/ 3176 h 432842"/>
              <a:gd name="connsiteX1" fmla="*/ 159543 w 783711"/>
              <a:gd name="connsiteY1" fmla="*/ 29369 h 432842"/>
              <a:gd name="connsiteX2" fmla="*/ 385762 w 783711"/>
              <a:gd name="connsiteY2" fmla="*/ 179388 h 432842"/>
              <a:gd name="connsiteX3" fmla="*/ 728662 w 783711"/>
              <a:gd name="connsiteY3" fmla="*/ 250826 h 432842"/>
              <a:gd name="connsiteX4" fmla="*/ 716056 w 783711"/>
              <a:gd name="connsiteY4" fmla="*/ 432048 h 432842"/>
              <a:gd name="connsiteX5" fmla="*/ 738187 w 783711"/>
              <a:gd name="connsiteY5" fmla="*/ 246063 h 432842"/>
              <a:gd name="connsiteX0" fmla="*/ 0 w 787399"/>
              <a:gd name="connsiteY0" fmla="*/ 3176 h 261938"/>
              <a:gd name="connsiteX1" fmla="*/ 159543 w 787399"/>
              <a:gd name="connsiteY1" fmla="*/ 29369 h 261938"/>
              <a:gd name="connsiteX2" fmla="*/ 385762 w 787399"/>
              <a:gd name="connsiteY2" fmla="*/ 179388 h 261938"/>
              <a:gd name="connsiteX3" fmla="*/ 728662 w 787399"/>
              <a:gd name="connsiteY3" fmla="*/ 250826 h 261938"/>
              <a:gd name="connsiteX4" fmla="*/ 738187 w 787399"/>
              <a:gd name="connsiteY4" fmla="*/ 246063 h 261938"/>
              <a:gd name="connsiteX0" fmla="*/ 0 w 738187"/>
              <a:gd name="connsiteY0" fmla="*/ 3176 h 246063"/>
              <a:gd name="connsiteX1" fmla="*/ 159543 w 738187"/>
              <a:gd name="connsiteY1" fmla="*/ 29369 h 246063"/>
              <a:gd name="connsiteX2" fmla="*/ 385762 w 738187"/>
              <a:gd name="connsiteY2" fmla="*/ 179388 h 246063"/>
              <a:gd name="connsiteX3" fmla="*/ 572845 w 738187"/>
              <a:gd name="connsiteY3" fmla="*/ 216023 h 246063"/>
              <a:gd name="connsiteX4" fmla="*/ 738187 w 738187"/>
              <a:gd name="connsiteY4" fmla="*/ 246063 h 246063"/>
              <a:gd name="connsiteX0" fmla="*/ 0 w 738187"/>
              <a:gd name="connsiteY0" fmla="*/ 3176 h 246063"/>
              <a:gd name="connsiteX1" fmla="*/ 159543 w 738187"/>
              <a:gd name="connsiteY1" fmla="*/ 29369 h 246063"/>
              <a:gd name="connsiteX2" fmla="*/ 385762 w 738187"/>
              <a:gd name="connsiteY2" fmla="*/ 179388 h 246063"/>
              <a:gd name="connsiteX3" fmla="*/ 572846 w 738187"/>
              <a:gd name="connsiteY3" fmla="*/ 216024 h 246063"/>
              <a:gd name="connsiteX4" fmla="*/ 738187 w 738187"/>
              <a:gd name="connsiteY4" fmla="*/ 246063 h 246063"/>
              <a:gd name="connsiteX0" fmla="*/ 0 w 738187"/>
              <a:gd name="connsiteY0" fmla="*/ 3176 h 246063"/>
              <a:gd name="connsiteX1" fmla="*/ 159543 w 738187"/>
              <a:gd name="connsiteY1" fmla="*/ 29369 h 246063"/>
              <a:gd name="connsiteX2" fmla="*/ 385762 w 738187"/>
              <a:gd name="connsiteY2" fmla="*/ 179388 h 246063"/>
              <a:gd name="connsiteX3" fmla="*/ 575513 w 738187"/>
              <a:gd name="connsiteY3" fmla="*/ 240157 h 246063"/>
              <a:gd name="connsiteX4" fmla="*/ 738187 w 738187"/>
              <a:gd name="connsiteY4" fmla="*/ 246063 h 246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87" h="246063">
                <a:moveTo>
                  <a:pt x="0" y="3176"/>
                </a:moveTo>
                <a:cubicBezTo>
                  <a:pt x="47624" y="1588"/>
                  <a:pt x="95249" y="0"/>
                  <a:pt x="159543" y="29369"/>
                </a:cubicBezTo>
                <a:cubicBezTo>
                  <a:pt x="223837" y="58738"/>
                  <a:pt x="316434" y="144257"/>
                  <a:pt x="385762" y="179388"/>
                </a:cubicBezTo>
                <a:cubicBezTo>
                  <a:pt x="455090" y="214519"/>
                  <a:pt x="516776" y="229045"/>
                  <a:pt x="575513" y="240157"/>
                </a:cubicBezTo>
                <a:lnTo>
                  <a:pt x="738187" y="246063"/>
                </a:lnTo>
              </a:path>
            </a:pathLst>
          </a:custGeom>
          <a:noFill/>
          <a:ln w="12700" cap="flat" cmpd="sng" algn="ctr">
            <a:solidFill>
              <a:srgbClr val="FFFFFF">
                <a:lumMod val="65000"/>
              </a:srgbClr>
            </a:solidFill>
            <a:prstDash val="solid"/>
            <a:round/>
            <a:headEnd type="none" w="med" len="med"/>
            <a:tailEnd type="none" w="med" len="med"/>
          </a:ln>
          <a:effectLst/>
        </p:spPr>
        <p:txBody>
          <a:bodyPr/>
          <a:lstStyle/>
          <a:p>
            <a:pPr defTabSz="1507997">
              <a:defRPr/>
            </a:pPr>
            <a:endParaRPr lang="en-US" sz="2968">
              <a:solidFill>
                <a:srgbClr val="000000"/>
              </a:solidFill>
              <a:latin typeface="Gilroy" panose="00000500000000000000" pitchFamily="50" charset="0"/>
            </a:endParaRPr>
          </a:p>
        </p:txBody>
      </p:sp>
      <p:sp>
        <p:nvSpPr>
          <p:cNvPr id="109" name="Forme libre 111">
            <a:extLst>
              <a:ext uri="{FF2B5EF4-FFF2-40B4-BE49-F238E27FC236}">
                <a16:creationId xmlns:a16="http://schemas.microsoft.com/office/drawing/2014/main" id="{B8B5F4C5-7D93-6E8A-674A-419BD771A929}"/>
              </a:ext>
            </a:extLst>
          </p:cNvPr>
          <p:cNvSpPr/>
          <p:nvPr/>
        </p:nvSpPr>
        <p:spPr bwMode="auto">
          <a:xfrm>
            <a:off x="14749313" y="3423351"/>
            <a:ext cx="1128527" cy="437195"/>
          </a:xfrm>
          <a:custGeom>
            <a:avLst/>
            <a:gdLst>
              <a:gd name="connsiteX0" fmla="*/ 0 w 858088"/>
              <a:gd name="connsiteY0" fmla="*/ 262790 h 291393"/>
              <a:gd name="connsiteX1" fmla="*/ 182343 w 858088"/>
              <a:gd name="connsiteY1" fmla="*/ 262790 h 291393"/>
              <a:gd name="connsiteX2" fmla="*/ 541668 w 858088"/>
              <a:gd name="connsiteY2" fmla="*/ 91172 h 291393"/>
              <a:gd name="connsiteX3" fmla="*/ 632840 w 858088"/>
              <a:gd name="connsiteY3" fmla="*/ 48268 h 291393"/>
              <a:gd name="connsiteX4" fmla="*/ 858088 w 858088"/>
              <a:gd name="connsiteY4" fmla="*/ 0 h 291393"/>
              <a:gd name="connsiteX5" fmla="*/ 858088 w 858088"/>
              <a:gd name="connsiteY5" fmla="*/ 0 h 291393"/>
              <a:gd name="connsiteX0" fmla="*/ 0 w 858088"/>
              <a:gd name="connsiteY0" fmla="*/ 262790 h 277091"/>
              <a:gd name="connsiteX1" fmla="*/ 262789 w 858088"/>
              <a:gd name="connsiteY1" fmla="*/ 235975 h 277091"/>
              <a:gd name="connsiteX2" fmla="*/ 541668 w 858088"/>
              <a:gd name="connsiteY2" fmla="*/ 91172 h 277091"/>
              <a:gd name="connsiteX3" fmla="*/ 632840 w 858088"/>
              <a:gd name="connsiteY3" fmla="*/ 48268 h 277091"/>
              <a:gd name="connsiteX4" fmla="*/ 858088 w 858088"/>
              <a:gd name="connsiteY4" fmla="*/ 0 h 277091"/>
              <a:gd name="connsiteX5" fmla="*/ 858088 w 858088"/>
              <a:gd name="connsiteY5" fmla="*/ 0 h 277091"/>
              <a:gd name="connsiteX0" fmla="*/ 0 w 740101"/>
              <a:gd name="connsiteY0" fmla="*/ 262790 h 277091"/>
              <a:gd name="connsiteX1" fmla="*/ 144802 w 740101"/>
              <a:gd name="connsiteY1" fmla="*/ 235975 h 277091"/>
              <a:gd name="connsiteX2" fmla="*/ 423681 w 740101"/>
              <a:gd name="connsiteY2" fmla="*/ 91172 h 277091"/>
              <a:gd name="connsiteX3" fmla="*/ 514853 w 740101"/>
              <a:gd name="connsiteY3" fmla="*/ 48268 h 277091"/>
              <a:gd name="connsiteX4" fmla="*/ 740101 w 740101"/>
              <a:gd name="connsiteY4" fmla="*/ 0 h 277091"/>
              <a:gd name="connsiteX5" fmla="*/ 740101 w 740101"/>
              <a:gd name="connsiteY5" fmla="*/ 0 h 277091"/>
              <a:gd name="connsiteX0" fmla="*/ 0 w 740101"/>
              <a:gd name="connsiteY0" fmla="*/ 262790 h 264578"/>
              <a:gd name="connsiteX1" fmla="*/ 144802 w 740101"/>
              <a:gd name="connsiteY1" fmla="*/ 235975 h 264578"/>
              <a:gd name="connsiteX2" fmla="*/ 423681 w 740101"/>
              <a:gd name="connsiteY2" fmla="*/ 91172 h 264578"/>
              <a:gd name="connsiteX3" fmla="*/ 514853 w 740101"/>
              <a:gd name="connsiteY3" fmla="*/ 48268 h 264578"/>
              <a:gd name="connsiteX4" fmla="*/ 740101 w 740101"/>
              <a:gd name="connsiteY4" fmla="*/ 0 h 264578"/>
              <a:gd name="connsiteX5" fmla="*/ 740101 w 740101"/>
              <a:gd name="connsiteY5" fmla="*/ 0 h 264578"/>
              <a:gd name="connsiteX0" fmla="*/ 0 w 740101"/>
              <a:gd name="connsiteY0" fmla="*/ 262790 h 264578"/>
              <a:gd name="connsiteX1" fmla="*/ 144802 w 740101"/>
              <a:gd name="connsiteY1" fmla="*/ 235975 h 264578"/>
              <a:gd name="connsiteX2" fmla="*/ 423681 w 740101"/>
              <a:gd name="connsiteY2" fmla="*/ 91172 h 264578"/>
              <a:gd name="connsiteX3" fmla="*/ 514853 w 740101"/>
              <a:gd name="connsiteY3" fmla="*/ 48268 h 264578"/>
              <a:gd name="connsiteX4" fmla="*/ 619432 w 740101"/>
              <a:gd name="connsiteY4" fmla="*/ 21453 h 264578"/>
              <a:gd name="connsiteX5" fmla="*/ 740101 w 740101"/>
              <a:gd name="connsiteY5" fmla="*/ 0 h 264578"/>
              <a:gd name="connsiteX6" fmla="*/ 740101 w 740101"/>
              <a:gd name="connsiteY6" fmla="*/ 0 h 264578"/>
              <a:gd name="connsiteX0" fmla="*/ 0 w 740101"/>
              <a:gd name="connsiteY0" fmla="*/ 262790 h 264578"/>
              <a:gd name="connsiteX1" fmla="*/ 144802 w 740101"/>
              <a:gd name="connsiteY1" fmla="*/ 235975 h 264578"/>
              <a:gd name="connsiteX2" fmla="*/ 423681 w 740101"/>
              <a:gd name="connsiteY2" fmla="*/ 91172 h 264578"/>
              <a:gd name="connsiteX3" fmla="*/ 514853 w 740101"/>
              <a:gd name="connsiteY3" fmla="*/ 48268 h 264578"/>
              <a:gd name="connsiteX4" fmla="*/ 614069 w 740101"/>
              <a:gd name="connsiteY4" fmla="*/ 10727 h 264578"/>
              <a:gd name="connsiteX5" fmla="*/ 740101 w 740101"/>
              <a:gd name="connsiteY5" fmla="*/ 0 h 264578"/>
              <a:gd name="connsiteX6" fmla="*/ 740101 w 740101"/>
              <a:gd name="connsiteY6" fmla="*/ 0 h 26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101" h="264578">
                <a:moveTo>
                  <a:pt x="0" y="262790"/>
                </a:moveTo>
                <a:cubicBezTo>
                  <a:pt x="75529" y="263683"/>
                  <a:pt x="74189" y="264578"/>
                  <a:pt x="144802" y="235975"/>
                </a:cubicBezTo>
                <a:cubicBezTo>
                  <a:pt x="215416" y="207372"/>
                  <a:pt x="423681" y="91172"/>
                  <a:pt x="423681" y="91172"/>
                </a:cubicBezTo>
                <a:cubicBezTo>
                  <a:pt x="498764" y="55418"/>
                  <a:pt x="462116" y="63463"/>
                  <a:pt x="514853" y="48268"/>
                </a:cubicBezTo>
                <a:cubicBezTo>
                  <a:pt x="547478" y="36648"/>
                  <a:pt x="576528" y="18772"/>
                  <a:pt x="614069" y="10727"/>
                </a:cubicBezTo>
                <a:cubicBezTo>
                  <a:pt x="651610" y="2682"/>
                  <a:pt x="719990" y="3575"/>
                  <a:pt x="740101" y="0"/>
                </a:cubicBezTo>
                <a:lnTo>
                  <a:pt x="740101" y="0"/>
                </a:lnTo>
              </a:path>
            </a:pathLst>
          </a:custGeom>
          <a:noFill/>
          <a:ln w="9525" cap="flat" cmpd="sng" algn="ctr">
            <a:solidFill>
              <a:srgbClr val="FFFFFF">
                <a:lumMod val="65000"/>
              </a:srgbClr>
            </a:solidFill>
            <a:prstDash val="solid"/>
            <a:round/>
            <a:headEnd type="none" w="med" len="med"/>
            <a:tailEnd type="none" w="med" len="med"/>
          </a:ln>
          <a:effectLst/>
        </p:spPr>
        <p:txBody>
          <a:bodyPr/>
          <a:lstStyle/>
          <a:p>
            <a:pPr defTabSz="1507997">
              <a:defRPr/>
            </a:pPr>
            <a:endParaRPr lang="en-US" sz="2968">
              <a:solidFill>
                <a:srgbClr val="000000"/>
              </a:solidFill>
              <a:latin typeface="Gilroy" panose="00000500000000000000" pitchFamily="50" charset="0"/>
            </a:endParaRPr>
          </a:p>
        </p:txBody>
      </p:sp>
      <p:sp>
        <p:nvSpPr>
          <p:cNvPr id="110" name="Ellipse 112">
            <a:extLst>
              <a:ext uri="{FF2B5EF4-FFF2-40B4-BE49-F238E27FC236}">
                <a16:creationId xmlns:a16="http://schemas.microsoft.com/office/drawing/2014/main" id="{773ECF8A-C7C9-2675-EFFB-C0AFDBB95CD6}"/>
              </a:ext>
            </a:extLst>
          </p:cNvPr>
          <p:cNvSpPr>
            <a:spLocks noChangeArrowheads="1"/>
          </p:cNvSpPr>
          <p:nvPr/>
        </p:nvSpPr>
        <p:spPr bwMode="auto">
          <a:xfrm>
            <a:off x="15334120" y="3420732"/>
            <a:ext cx="1060864" cy="1149270"/>
          </a:xfrm>
          <a:prstGeom prst="ellipse">
            <a:avLst/>
          </a:prstGeom>
          <a:noFill/>
          <a:ln w="11113">
            <a:solidFill>
              <a:srgbClr val="969696"/>
            </a:solidFill>
            <a:round/>
            <a:headEnd/>
            <a:tailEnd/>
          </a:ln>
        </p:spPr>
        <p:txBody>
          <a:bodyPr anchor="ctr"/>
          <a:lstStyle/>
          <a:p>
            <a:pPr algn="ctr" defTabSz="1507997">
              <a:defRPr/>
            </a:pPr>
            <a:endParaRPr lang="en-US" sz="2968">
              <a:solidFill>
                <a:srgbClr val="000000"/>
              </a:solidFill>
              <a:latin typeface="Gilroy" panose="00000500000000000000" pitchFamily="50" charset="0"/>
            </a:endParaRPr>
          </a:p>
        </p:txBody>
      </p:sp>
      <p:sp>
        <p:nvSpPr>
          <p:cNvPr id="111" name="Ellipse 113">
            <a:extLst>
              <a:ext uri="{FF2B5EF4-FFF2-40B4-BE49-F238E27FC236}">
                <a16:creationId xmlns:a16="http://schemas.microsoft.com/office/drawing/2014/main" id="{28297592-0990-27C0-A493-46F44265DA42}"/>
              </a:ext>
            </a:extLst>
          </p:cNvPr>
          <p:cNvSpPr>
            <a:spLocks noChangeArrowheads="1"/>
          </p:cNvSpPr>
          <p:nvPr/>
        </p:nvSpPr>
        <p:spPr bwMode="auto">
          <a:xfrm>
            <a:off x="15399367" y="3418113"/>
            <a:ext cx="1060865" cy="1151888"/>
          </a:xfrm>
          <a:prstGeom prst="ellipse">
            <a:avLst/>
          </a:prstGeom>
          <a:noFill/>
          <a:ln w="11113">
            <a:solidFill>
              <a:srgbClr val="969696"/>
            </a:solidFill>
            <a:round/>
            <a:headEnd/>
            <a:tailEnd/>
          </a:ln>
        </p:spPr>
        <p:txBody>
          <a:bodyPr anchor="ctr"/>
          <a:lstStyle/>
          <a:p>
            <a:pPr algn="ctr" defTabSz="1507997">
              <a:defRPr/>
            </a:pPr>
            <a:endParaRPr lang="en-US" sz="2968">
              <a:solidFill>
                <a:srgbClr val="000000"/>
              </a:solidFill>
              <a:latin typeface="Gilroy" panose="00000500000000000000" pitchFamily="50" charset="0"/>
            </a:endParaRPr>
          </a:p>
        </p:txBody>
      </p:sp>
      <p:sp>
        <p:nvSpPr>
          <p:cNvPr id="112" name="Ellipse 114">
            <a:extLst>
              <a:ext uri="{FF2B5EF4-FFF2-40B4-BE49-F238E27FC236}">
                <a16:creationId xmlns:a16="http://schemas.microsoft.com/office/drawing/2014/main" id="{DA417596-7E08-8671-6702-41BD628C1781}"/>
              </a:ext>
            </a:extLst>
          </p:cNvPr>
          <p:cNvSpPr>
            <a:spLocks noChangeArrowheads="1"/>
          </p:cNvSpPr>
          <p:nvPr/>
        </p:nvSpPr>
        <p:spPr bwMode="auto">
          <a:xfrm>
            <a:off x="15459781" y="3428587"/>
            <a:ext cx="1060864" cy="1149271"/>
          </a:xfrm>
          <a:prstGeom prst="ellipse">
            <a:avLst/>
          </a:prstGeom>
          <a:noFill/>
          <a:ln w="11113">
            <a:solidFill>
              <a:srgbClr val="969696"/>
            </a:solidFill>
            <a:round/>
            <a:headEnd/>
            <a:tailEnd/>
          </a:ln>
        </p:spPr>
        <p:txBody>
          <a:bodyPr anchor="ctr"/>
          <a:lstStyle/>
          <a:p>
            <a:pPr algn="ctr" defTabSz="1507997">
              <a:defRPr/>
            </a:pPr>
            <a:endParaRPr lang="en-US" sz="2968">
              <a:solidFill>
                <a:srgbClr val="000000"/>
              </a:solidFill>
              <a:latin typeface="Gilroy" panose="00000500000000000000" pitchFamily="50" charset="0"/>
            </a:endParaRPr>
          </a:p>
        </p:txBody>
      </p:sp>
      <p:sp>
        <p:nvSpPr>
          <p:cNvPr id="113" name="Ellipse 115">
            <a:extLst>
              <a:ext uri="{FF2B5EF4-FFF2-40B4-BE49-F238E27FC236}">
                <a16:creationId xmlns:a16="http://schemas.microsoft.com/office/drawing/2014/main" id="{213E719E-ADA8-6449-8973-931FFE81DA73}"/>
              </a:ext>
            </a:extLst>
          </p:cNvPr>
          <p:cNvSpPr>
            <a:spLocks noChangeArrowheads="1"/>
          </p:cNvSpPr>
          <p:nvPr/>
        </p:nvSpPr>
        <p:spPr bwMode="auto">
          <a:xfrm>
            <a:off x="15532277" y="3423351"/>
            <a:ext cx="1063281" cy="1149271"/>
          </a:xfrm>
          <a:prstGeom prst="ellipse">
            <a:avLst/>
          </a:prstGeom>
          <a:noFill/>
          <a:ln w="11113">
            <a:solidFill>
              <a:srgbClr val="969696"/>
            </a:solidFill>
            <a:round/>
            <a:headEnd/>
            <a:tailEnd/>
          </a:ln>
        </p:spPr>
        <p:txBody>
          <a:bodyPr anchor="ctr"/>
          <a:lstStyle/>
          <a:p>
            <a:pPr algn="ctr" defTabSz="1507997">
              <a:defRPr/>
            </a:pPr>
            <a:endParaRPr lang="en-US" sz="2968">
              <a:solidFill>
                <a:srgbClr val="000000"/>
              </a:solidFill>
              <a:latin typeface="Gilroy" panose="00000500000000000000" pitchFamily="50" charset="0"/>
            </a:endParaRPr>
          </a:p>
        </p:txBody>
      </p:sp>
      <p:sp>
        <p:nvSpPr>
          <p:cNvPr id="114" name="Oval 78">
            <a:extLst>
              <a:ext uri="{FF2B5EF4-FFF2-40B4-BE49-F238E27FC236}">
                <a16:creationId xmlns:a16="http://schemas.microsoft.com/office/drawing/2014/main" id="{507B1457-4BEA-FD3E-FE6B-A51600AF08D9}"/>
              </a:ext>
            </a:extLst>
          </p:cNvPr>
          <p:cNvSpPr>
            <a:spLocks noChangeArrowheads="1"/>
          </p:cNvSpPr>
          <p:nvPr/>
        </p:nvSpPr>
        <p:spPr bwMode="auto">
          <a:xfrm>
            <a:off x="13052191" y="3808102"/>
            <a:ext cx="415571" cy="415571"/>
          </a:xfrm>
          <a:prstGeom prst="ellipse">
            <a:avLst/>
          </a:prstGeom>
          <a:solidFill>
            <a:srgbClr val="DA5442"/>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defTabSz="1507997">
              <a:defRPr/>
            </a:pPr>
            <a:endParaRPr lang="en-US" sz="2968">
              <a:solidFill>
                <a:srgbClr val="FFFFFF"/>
              </a:solidFill>
              <a:latin typeface="Gilroy" panose="00000500000000000000" pitchFamily="50" charset="0"/>
              <a:ea typeface="+mn-ea"/>
              <a:cs typeface="+mn-cs"/>
            </a:endParaRPr>
          </a:p>
        </p:txBody>
      </p:sp>
      <p:sp>
        <p:nvSpPr>
          <p:cNvPr id="115" name="Oval 79">
            <a:extLst>
              <a:ext uri="{FF2B5EF4-FFF2-40B4-BE49-F238E27FC236}">
                <a16:creationId xmlns:a16="http://schemas.microsoft.com/office/drawing/2014/main" id="{BBD73693-6231-68E7-9A18-683319D862D3}"/>
              </a:ext>
            </a:extLst>
          </p:cNvPr>
          <p:cNvSpPr>
            <a:spLocks noChangeArrowheads="1"/>
          </p:cNvSpPr>
          <p:nvPr/>
        </p:nvSpPr>
        <p:spPr bwMode="auto">
          <a:xfrm>
            <a:off x="13037169" y="3822782"/>
            <a:ext cx="415571" cy="415571"/>
          </a:xfrm>
          <a:prstGeom prst="ellipse">
            <a:avLst/>
          </a:prstGeom>
          <a:solidFill>
            <a:srgbClr val="F1B364"/>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defTabSz="1507997">
              <a:defRPr/>
            </a:pPr>
            <a:endParaRPr lang="en-US" sz="2968">
              <a:solidFill>
                <a:srgbClr val="FFFFFF"/>
              </a:solidFill>
              <a:latin typeface="Gilroy" panose="00000500000000000000" pitchFamily="50" charset="0"/>
              <a:ea typeface="+mn-ea"/>
              <a:cs typeface="+mn-cs"/>
            </a:endParaRPr>
          </a:p>
        </p:txBody>
      </p:sp>
      <p:sp>
        <p:nvSpPr>
          <p:cNvPr id="116" name="Flèche en arc 112">
            <a:extLst>
              <a:ext uri="{FF2B5EF4-FFF2-40B4-BE49-F238E27FC236}">
                <a16:creationId xmlns:a16="http://schemas.microsoft.com/office/drawing/2014/main" id="{FDADD748-6303-DE7B-CB2A-E5C76A84E04F}"/>
              </a:ext>
            </a:extLst>
          </p:cNvPr>
          <p:cNvSpPr/>
          <p:nvPr/>
        </p:nvSpPr>
        <p:spPr bwMode="auto">
          <a:xfrm rot="3316016">
            <a:off x="15366072" y="2913631"/>
            <a:ext cx="1903956" cy="1775025"/>
          </a:xfrm>
          <a:prstGeom prst="circularArrow">
            <a:avLst/>
          </a:prstGeom>
          <a:solidFill>
            <a:srgbClr val="F1B364"/>
          </a:solidFill>
          <a:ln w="11113">
            <a:noFill/>
            <a:prstDash val="solid"/>
            <a:round/>
            <a:headEnd/>
            <a:tailEnd/>
          </a:ln>
        </p:spPr>
        <p:txBody>
          <a:bodyPr anchor="ctr"/>
          <a:lstStyle/>
          <a:p>
            <a:pPr algn="ctr" defTabSz="1507997">
              <a:defRPr/>
            </a:pPr>
            <a:endParaRPr lang="en-US" sz="2968">
              <a:solidFill>
                <a:srgbClr val="000000"/>
              </a:solidFill>
              <a:latin typeface="Gilroy" panose="00000500000000000000" pitchFamily="50" charset="0"/>
            </a:endParaRPr>
          </a:p>
        </p:txBody>
      </p:sp>
      <p:pic>
        <p:nvPicPr>
          <p:cNvPr id="117" name="Picture 4" descr="BOBINE fog">
            <a:extLst>
              <a:ext uri="{FF2B5EF4-FFF2-40B4-BE49-F238E27FC236}">
                <a16:creationId xmlns:a16="http://schemas.microsoft.com/office/drawing/2014/main" id="{2ED6BE4E-64D7-9AF4-6CF9-FD8E140E4F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4656"/>
          <a:stretch>
            <a:fillRect/>
          </a:stretch>
        </p:blipFill>
        <p:spPr bwMode="auto">
          <a:xfrm>
            <a:off x="515735" y="6339723"/>
            <a:ext cx="3829495" cy="3014232"/>
          </a:xfrm>
          <a:prstGeom prst="rect">
            <a:avLst/>
          </a:prstGeom>
          <a:ln>
            <a:noFill/>
          </a:ln>
          <a:effectLst>
            <a:softEdge rad="112500"/>
          </a:effectLst>
        </p:spPr>
      </p:pic>
      <p:pic>
        <p:nvPicPr>
          <p:cNvPr id="118" name="Picture 6" descr="techno2">
            <a:extLst>
              <a:ext uri="{FF2B5EF4-FFF2-40B4-BE49-F238E27FC236}">
                <a16:creationId xmlns:a16="http://schemas.microsoft.com/office/drawing/2014/main" id="{9CE85C70-596F-27BD-620D-AD1FED878E7A}"/>
              </a:ext>
            </a:extLst>
          </p:cNvPr>
          <p:cNvPicPr>
            <a:picLocks noChangeAspect="1" noChangeArrowheads="1"/>
          </p:cNvPicPr>
          <p:nvPr/>
        </p:nvPicPr>
        <p:blipFill>
          <a:blip r:embed="rId4" cstate="print"/>
          <a:srcRect/>
          <a:stretch>
            <a:fillRect/>
          </a:stretch>
        </p:blipFill>
        <p:spPr bwMode="auto">
          <a:xfrm rot="10800000">
            <a:off x="517939" y="2747487"/>
            <a:ext cx="4667149" cy="3011490"/>
          </a:xfrm>
          <a:prstGeom prst="rect">
            <a:avLst/>
          </a:prstGeom>
          <a:ln>
            <a:noFill/>
          </a:ln>
          <a:effectLst>
            <a:softEdge rad="112500"/>
          </a:effectLst>
        </p:spPr>
      </p:pic>
      <p:pic>
        <p:nvPicPr>
          <p:cNvPr id="119" name="Picture 3" descr="fog écalaire">
            <a:extLst>
              <a:ext uri="{FF2B5EF4-FFF2-40B4-BE49-F238E27FC236}">
                <a16:creationId xmlns:a16="http://schemas.microsoft.com/office/drawing/2014/main" id="{EBBD2B61-4587-B861-9449-D85046CA1E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6929" y="7494142"/>
            <a:ext cx="3255070" cy="2244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Titre 1">
            <a:extLst>
              <a:ext uri="{FF2B5EF4-FFF2-40B4-BE49-F238E27FC236}">
                <a16:creationId xmlns:a16="http://schemas.microsoft.com/office/drawing/2014/main" id="{24E30147-6047-9B8C-6799-B684187C3948}"/>
              </a:ext>
            </a:extLst>
          </p:cNvPr>
          <p:cNvSpPr txBox="1">
            <a:spLocks/>
          </p:cNvSpPr>
          <p:nvPr/>
        </p:nvSpPr>
        <p:spPr bwMode="auto">
          <a:xfrm>
            <a:off x="4443211" y="9864229"/>
            <a:ext cx="13327115" cy="593738"/>
          </a:xfrm>
          <a:prstGeom prst="rect">
            <a:avLst/>
          </a:prstGeom>
          <a:gradFill rotWithShape="1">
            <a:gsLst>
              <a:gs pos="0">
                <a:srgbClr val="F1B364">
                  <a:shade val="51000"/>
                  <a:satMod val="130000"/>
                </a:srgbClr>
              </a:gs>
              <a:gs pos="80000">
                <a:srgbClr val="F1B364">
                  <a:shade val="93000"/>
                  <a:satMod val="130000"/>
                </a:srgbClr>
              </a:gs>
              <a:gs pos="100000">
                <a:srgbClr val="F1B364">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defPPr>
              <a:defRPr lang="fr-FR"/>
            </a:defPPr>
            <a:lvl1pPr algn="ctr" fontAlgn="base">
              <a:spcBef>
                <a:spcPct val="0"/>
              </a:spcBef>
              <a:spcAft>
                <a:spcPct val="0"/>
              </a:spcAft>
              <a:defRPr sz="2000" b="1" kern="0">
                <a:solidFill>
                  <a:srgbClr val="003478"/>
                </a:solidFill>
                <a:latin typeface="Calibri" panose="020F0502020204030204" pitchFamily="34" charset="0"/>
                <a:ea typeface="ＭＳ Ｐゴシック" charset="-128"/>
                <a:cs typeface="Calibri" panose="020F0502020204030204" pitchFamily="34" charset="0"/>
              </a:defRPr>
            </a:lvl1pPr>
            <a:lvl2pPr fontAlgn="base">
              <a:spcBef>
                <a:spcPct val="0"/>
              </a:spcBef>
              <a:spcAft>
                <a:spcPct val="0"/>
              </a:spcAft>
              <a:defRPr b="1">
                <a:solidFill>
                  <a:srgbClr val="003478"/>
                </a:solidFill>
                <a:latin typeface="Arial" charset="0"/>
                <a:ea typeface="ＭＳ Ｐゴシック" charset="-128"/>
                <a:cs typeface="ＭＳ Ｐゴシック" charset="-128"/>
              </a:defRPr>
            </a:lvl2pPr>
            <a:lvl3pPr fontAlgn="base">
              <a:spcBef>
                <a:spcPct val="0"/>
              </a:spcBef>
              <a:spcAft>
                <a:spcPct val="0"/>
              </a:spcAft>
              <a:defRPr b="1">
                <a:solidFill>
                  <a:srgbClr val="003478"/>
                </a:solidFill>
                <a:latin typeface="Arial" charset="0"/>
                <a:ea typeface="ＭＳ Ｐゴシック" charset="-128"/>
                <a:cs typeface="ＭＳ Ｐゴシック" charset="-128"/>
              </a:defRPr>
            </a:lvl3pPr>
            <a:lvl4pPr fontAlgn="base">
              <a:spcBef>
                <a:spcPct val="0"/>
              </a:spcBef>
              <a:spcAft>
                <a:spcPct val="0"/>
              </a:spcAft>
              <a:defRPr b="1">
                <a:solidFill>
                  <a:srgbClr val="003478"/>
                </a:solidFill>
                <a:latin typeface="Arial" charset="0"/>
                <a:ea typeface="ＭＳ Ｐゴシック" charset="-128"/>
                <a:cs typeface="ＭＳ Ｐゴシック" charset="-128"/>
              </a:defRPr>
            </a:lvl4pPr>
            <a:lvl5pPr fontAlgn="base">
              <a:spcBef>
                <a:spcPct val="0"/>
              </a:spcBef>
              <a:spcAft>
                <a:spcPct val="0"/>
              </a:spcAft>
              <a:defRPr b="1">
                <a:solidFill>
                  <a:srgbClr val="003478"/>
                </a:solidFill>
                <a:latin typeface="Arial" charset="0"/>
                <a:ea typeface="ＭＳ Ｐゴシック" charset="-128"/>
                <a:cs typeface="ＭＳ Ｐゴシック" charset="-128"/>
              </a:defRPr>
            </a:lvl5pPr>
            <a:lvl6pPr marL="457200" fontAlgn="base">
              <a:spcBef>
                <a:spcPct val="0"/>
              </a:spcBef>
              <a:spcAft>
                <a:spcPct val="0"/>
              </a:spcAft>
              <a:defRPr b="1">
                <a:latin typeface="Arial" charset="0"/>
              </a:defRPr>
            </a:lvl6pPr>
            <a:lvl7pPr marL="914400" fontAlgn="base">
              <a:spcBef>
                <a:spcPct val="0"/>
              </a:spcBef>
              <a:spcAft>
                <a:spcPct val="0"/>
              </a:spcAft>
              <a:defRPr b="1">
                <a:latin typeface="Arial" charset="0"/>
              </a:defRPr>
            </a:lvl7pPr>
            <a:lvl8pPr marL="1371600" fontAlgn="base">
              <a:spcBef>
                <a:spcPct val="0"/>
              </a:spcBef>
              <a:spcAft>
                <a:spcPct val="0"/>
              </a:spcAft>
              <a:defRPr b="1">
                <a:latin typeface="Arial" charset="0"/>
              </a:defRPr>
            </a:lvl8pPr>
            <a:lvl9pPr marL="1828800" fontAlgn="base">
              <a:spcBef>
                <a:spcPct val="0"/>
              </a:spcBef>
              <a:spcAft>
                <a:spcPct val="0"/>
              </a:spcAft>
              <a:defRPr b="1">
                <a:latin typeface="Arial" charset="0"/>
              </a:defRPr>
            </a:lvl9pPr>
          </a:lstStyle>
          <a:p>
            <a:pPr defTabSz="1507997">
              <a:defRPr/>
            </a:pPr>
            <a:r>
              <a:rPr lang="en-US" sz="3298" dirty="0">
                <a:latin typeface="Gilroy" panose="00000500000000000000" pitchFamily="50" charset="0"/>
              </a:rPr>
              <a:t>FOG can be open or closed loop design : high performance = closed loop</a:t>
            </a:r>
          </a:p>
        </p:txBody>
      </p:sp>
      <p:sp>
        <p:nvSpPr>
          <p:cNvPr id="121" name="ZoneTexte 112">
            <a:extLst>
              <a:ext uri="{FF2B5EF4-FFF2-40B4-BE49-F238E27FC236}">
                <a16:creationId xmlns:a16="http://schemas.microsoft.com/office/drawing/2014/main" id="{966419E0-886E-12EC-1960-4683BB3F551A}"/>
              </a:ext>
            </a:extLst>
          </p:cNvPr>
          <p:cNvSpPr txBox="1">
            <a:spLocks noChangeArrowheads="1"/>
          </p:cNvSpPr>
          <p:nvPr/>
        </p:nvSpPr>
        <p:spPr bwMode="auto">
          <a:xfrm>
            <a:off x="9651332" y="5675170"/>
            <a:ext cx="2462460" cy="549104"/>
          </a:xfrm>
          <a:prstGeom prst="rect">
            <a:avLst/>
          </a:prstGeom>
          <a:gradFill rotWithShape="1">
            <a:gsLst>
              <a:gs pos="0">
                <a:srgbClr val="104771">
                  <a:shade val="51000"/>
                  <a:satMod val="130000"/>
                </a:srgbClr>
              </a:gs>
              <a:gs pos="80000">
                <a:srgbClr val="104771">
                  <a:shade val="93000"/>
                  <a:satMod val="130000"/>
                </a:srgbClr>
              </a:gs>
              <a:gs pos="100000">
                <a:srgbClr val="104771">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algn="ctr" defTabSz="1507997">
              <a:defRPr/>
            </a:pPr>
            <a:r>
              <a:rPr lang="en-US" sz="2968" b="1">
                <a:solidFill>
                  <a:srgbClr val="FFFFFF"/>
                </a:solidFill>
                <a:latin typeface="Gilroy" panose="00000500000000000000" pitchFamily="50" charset="0"/>
                <a:ea typeface="+mn-ea"/>
                <a:cs typeface="+mn-cs"/>
              </a:rPr>
              <a:t>ROTATION</a:t>
            </a:r>
          </a:p>
        </p:txBody>
      </p:sp>
      <p:sp>
        <p:nvSpPr>
          <p:cNvPr id="3" name="Slide Number Placeholder 2">
            <a:extLst>
              <a:ext uri="{FF2B5EF4-FFF2-40B4-BE49-F238E27FC236}">
                <a16:creationId xmlns:a16="http://schemas.microsoft.com/office/drawing/2014/main" id="{13435B60-CFF8-7164-2B61-AE4ED4D20403}"/>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b="0" spc="10"/>
              <a:pPr marL="125108">
                <a:spcBef>
                  <a:spcPts val="40"/>
                </a:spcBef>
              </a:pPr>
              <a:t>23</a:t>
            </a:fld>
            <a:endParaRPr lang="fr-FR" b="0" spc="10"/>
          </a:p>
        </p:txBody>
      </p:sp>
      <p:sp>
        <p:nvSpPr>
          <p:cNvPr id="6" name="Rectangle 5">
            <a:extLst>
              <a:ext uri="{FF2B5EF4-FFF2-40B4-BE49-F238E27FC236}">
                <a16:creationId xmlns:a16="http://schemas.microsoft.com/office/drawing/2014/main" id="{A0D1AC80-EE04-33AE-758B-FCE17CD57E1A}"/>
              </a:ext>
            </a:extLst>
          </p:cNvPr>
          <p:cNvSpPr/>
          <p:nvPr/>
        </p:nvSpPr>
        <p:spPr>
          <a:xfrm>
            <a:off x="9680717" y="6419477"/>
            <a:ext cx="2405372" cy="3015853"/>
          </a:xfrm>
          <a:prstGeom prst="rect">
            <a:avLst/>
          </a:prstGeom>
          <a:solidFill>
            <a:schemeClr val="bg2"/>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b="1">
              <a:solidFill>
                <a:srgbClr val="000000"/>
              </a:solidFill>
              <a:latin typeface="Gilroy" panose="00000500000000000000" pitchFamily="50" charset="0"/>
            </a:endParaRPr>
          </a:p>
          <a:p>
            <a:pPr algn="ctr"/>
            <a:endParaRPr lang="fr-FR" b="1">
              <a:solidFill>
                <a:srgbClr val="000000"/>
              </a:solidFill>
              <a:latin typeface="Gilroy" panose="00000500000000000000" pitchFamily="50" charset="0"/>
            </a:endParaRPr>
          </a:p>
          <a:p>
            <a:pPr algn="ctr"/>
            <a:endParaRPr lang="fr-FR" sz="1800" b="1">
              <a:solidFill>
                <a:srgbClr val="000000"/>
              </a:solidFill>
              <a:latin typeface="Gilroy" panose="00000500000000000000" pitchFamily="50" charset="0"/>
            </a:endParaRPr>
          </a:p>
          <a:p>
            <a:pPr algn="ctr"/>
            <a:endParaRPr lang="fr-FR" sz="1800" b="1">
              <a:solidFill>
                <a:srgbClr val="000000"/>
              </a:solidFill>
              <a:latin typeface="Gilroy" panose="00000500000000000000" pitchFamily="50" charset="0"/>
            </a:endParaRPr>
          </a:p>
          <a:p>
            <a:pPr algn="ctr"/>
            <a:endParaRPr lang="fr-FR" b="1">
              <a:solidFill>
                <a:srgbClr val="000000"/>
              </a:solidFill>
              <a:latin typeface="Gilroy" panose="00000500000000000000" pitchFamily="50" charset="0"/>
            </a:endParaRPr>
          </a:p>
          <a:p>
            <a:pPr algn="ctr"/>
            <a:endParaRPr lang="fr-FR" sz="1800" b="1">
              <a:solidFill>
                <a:srgbClr val="000000"/>
              </a:solidFill>
              <a:latin typeface="Gilroy" panose="00000500000000000000" pitchFamily="50" charset="0"/>
            </a:endParaRPr>
          </a:p>
          <a:p>
            <a:pPr algn="ctr"/>
            <a:endParaRPr lang="fr-FR" b="1">
              <a:solidFill>
                <a:srgbClr val="000000"/>
              </a:solidFill>
              <a:latin typeface="Gilroy" panose="00000500000000000000" pitchFamily="50" charset="0"/>
            </a:endParaRPr>
          </a:p>
          <a:p>
            <a:pPr algn="ctr"/>
            <a:r>
              <a:rPr lang="fr-FR" sz="1800" b="1">
                <a:solidFill>
                  <a:srgbClr val="000000"/>
                </a:solidFill>
                <a:latin typeface="Gilroy" panose="00000500000000000000" pitchFamily="50" charset="0"/>
              </a:rPr>
              <a:t>Digital Signal</a:t>
            </a:r>
          </a:p>
          <a:p>
            <a:pPr algn="ctr"/>
            <a:r>
              <a:rPr lang="en-GB" sz="1800" b="1">
                <a:solidFill>
                  <a:srgbClr val="000000"/>
                </a:solidFill>
                <a:latin typeface="Gilroy" panose="00000500000000000000" pitchFamily="50" charset="0"/>
              </a:rPr>
              <a:t>Processing</a:t>
            </a:r>
            <a:r>
              <a:rPr lang="fr-FR" sz="1800" b="1">
                <a:solidFill>
                  <a:srgbClr val="000000"/>
                </a:solidFill>
                <a:latin typeface="Gilroy" panose="00000500000000000000" pitchFamily="50" charset="0"/>
              </a:rPr>
              <a:t> </a:t>
            </a:r>
            <a:endParaRPr lang="fr-FR">
              <a:latin typeface="Gilroy" panose="00000500000000000000" pitchFamily="50" charset="0"/>
            </a:endParaRPr>
          </a:p>
        </p:txBody>
      </p:sp>
      <p:sp>
        <p:nvSpPr>
          <p:cNvPr id="66" name="Freeform 64">
            <a:extLst>
              <a:ext uri="{FF2B5EF4-FFF2-40B4-BE49-F238E27FC236}">
                <a16:creationId xmlns:a16="http://schemas.microsoft.com/office/drawing/2014/main" id="{2D35287C-3125-29E7-31C9-B45E1F48C876}"/>
              </a:ext>
            </a:extLst>
          </p:cNvPr>
          <p:cNvSpPr>
            <a:spLocks noEditPoints="1"/>
          </p:cNvSpPr>
          <p:nvPr/>
        </p:nvSpPr>
        <p:spPr bwMode="auto">
          <a:xfrm>
            <a:off x="11650914" y="6998826"/>
            <a:ext cx="966620" cy="117806"/>
          </a:xfrm>
          <a:custGeom>
            <a:avLst/>
            <a:gdLst>
              <a:gd name="T0" fmla="*/ 2147483647 w 369"/>
              <a:gd name="T1" fmla="*/ 2147483647 h 45"/>
              <a:gd name="T2" fmla="*/ 2147483647 w 369"/>
              <a:gd name="T3" fmla="*/ 2147483647 h 45"/>
              <a:gd name="T4" fmla="*/ 2147483647 w 369"/>
              <a:gd name="T5" fmla="*/ 2147483647 h 45"/>
              <a:gd name="T6" fmla="*/ 2147483647 w 369"/>
              <a:gd name="T7" fmla="*/ 2147483647 h 45"/>
              <a:gd name="T8" fmla="*/ 2147483647 w 369"/>
              <a:gd name="T9" fmla="*/ 2147483647 h 45"/>
              <a:gd name="T10" fmla="*/ 2147483647 w 369"/>
              <a:gd name="T11" fmla="*/ 2147483647 h 45"/>
              <a:gd name="T12" fmla="*/ 2147483647 w 369"/>
              <a:gd name="T13" fmla="*/ 2147483647 h 45"/>
              <a:gd name="T14" fmla="*/ 0 w 369"/>
              <a:gd name="T15" fmla="*/ 2147483647 h 45"/>
              <a:gd name="T16" fmla="*/ 0 w 369"/>
              <a:gd name="T17" fmla="*/ 2147483647 h 45"/>
              <a:gd name="T18" fmla="*/ 0 w 369"/>
              <a:gd name="T19" fmla="*/ 2147483647 h 45"/>
              <a:gd name="T20" fmla="*/ 2147483647 w 369"/>
              <a:gd name="T21" fmla="*/ 2147483647 h 45"/>
              <a:gd name="T22" fmla="*/ 2147483647 w 369"/>
              <a:gd name="T23" fmla="*/ 2147483647 h 45"/>
              <a:gd name="T24" fmla="*/ 2147483647 w 369"/>
              <a:gd name="T25" fmla="*/ 0 h 45"/>
              <a:gd name="T26" fmla="*/ 2147483647 w 369"/>
              <a:gd name="T27" fmla="*/ 2147483647 h 45"/>
              <a:gd name="T28" fmla="*/ 2147483647 w 369"/>
              <a:gd name="T29" fmla="*/ 2147483647 h 45"/>
              <a:gd name="T30" fmla="*/ 2147483647 w 369"/>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9"/>
              <a:gd name="T49" fmla="*/ 0 h 45"/>
              <a:gd name="T50" fmla="*/ 369 w 369"/>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9" h="45">
                <a:moveTo>
                  <a:pt x="7" y="15"/>
                </a:moveTo>
                <a:lnTo>
                  <a:pt x="333" y="15"/>
                </a:lnTo>
                <a:lnTo>
                  <a:pt x="333" y="22"/>
                </a:lnTo>
                <a:lnTo>
                  <a:pt x="7" y="22"/>
                </a:lnTo>
                <a:lnTo>
                  <a:pt x="0" y="22"/>
                </a:lnTo>
                <a:lnTo>
                  <a:pt x="0" y="15"/>
                </a:lnTo>
                <a:lnTo>
                  <a:pt x="7" y="15"/>
                </a:lnTo>
                <a:close/>
                <a:moveTo>
                  <a:pt x="325" y="0"/>
                </a:moveTo>
                <a:lnTo>
                  <a:pt x="369" y="22"/>
                </a:lnTo>
                <a:lnTo>
                  <a:pt x="325" y="45"/>
                </a:lnTo>
                <a:lnTo>
                  <a:pt x="325" y="0"/>
                </a:lnTo>
                <a:close/>
              </a:path>
            </a:pathLst>
          </a:custGeom>
          <a:solidFill>
            <a:srgbClr val="000000"/>
          </a:solidFill>
          <a:ln w="28575">
            <a:solidFill>
              <a:srgbClr val="000000"/>
            </a:solidFill>
            <a:prstDash val="solid"/>
            <a:round/>
            <a:headEnd/>
            <a:tailEnd/>
          </a:ln>
        </p:spPr>
        <p:txBody>
          <a:bodyPr/>
          <a:lstStyle/>
          <a:p>
            <a:pPr defTabSz="1507997">
              <a:defRPr/>
            </a:pPr>
            <a:endParaRPr lang="fr-FR" sz="2968">
              <a:solidFill>
                <a:srgbClr val="000000"/>
              </a:solidFill>
              <a:latin typeface="Gilroy" panose="00000500000000000000" pitchFamily="50" charset="0"/>
            </a:endParaRPr>
          </a:p>
        </p:txBody>
      </p:sp>
      <p:sp>
        <p:nvSpPr>
          <p:cNvPr id="77" name="Line 75">
            <a:extLst>
              <a:ext uri="{FF2B5EF4-FFF2-40B4-BE49-F238E27FC236}">
                <a16:creationId xmlns:a16="http://schemas.microsoft.com/office/drawing/2014/main" id="{6526273F-86E5-0F00-676D-44A79FF23E0E}"/>
              </a:ext>
            </a:extLst>
          </p:cNvPr>
          <p:cNvSpPr>
            <a:spLocks noChangeShapeType="1"/>
          </p:cNvSpPr>
          <p:nvPr/>
        </p:nvSpPr>
        <p:spPr bwMode="auto">
          <a:xfrm flipV="1">
            <a:off x="8463869" y="7086762"/>
            <a:ext cx="2420898" cy="17625"/>
          </a:xfrm>
          <a:prstGeom prst="line">
            <a:avLst/>
          </a:prstGeom>
          <a:noFill/>
          <a:ln w="38100">
            <a:solidFill>
              <a:srgbClr val="000000"/>
            </a:solidFill>
            <a:round/>
            <a:headEnd/>
            <a:tailEnd type="triangle" w="med" len="med"/>
          </a:ln>
        </p:spPr>
        <p:txBody>
          <a:bodyPr/>
          <a:lstStyle/>
          <a:p>
            <a:pPr defTabSz="1507997">
              <a:defRPr/>
            </a:pPr>
            <a:endParaRPr lang="fr-FR" sz="2968">
              <a:solidFill>
                <a:srgbClr val="000000"/>
              </a:solidFill>
              <a:latin typeface="Gilroy" panose="00000500000000000000" pitchFamily="50" charset="0"/>
            </a:endParaRPr>
          </a:p>
        </p:txBody>
      </p:sp>
      <p:sp>
        <p:nvSpPr>
          <p:cNvPr id="98" name="Rectangle 97">
            <a:extLst>
              <a:ext uri="{FF2B5EF4-FFF2-40B4-BE49-F238E27FC236}">
                <a16:creationId xmlns:a16="http://schemas.microsoft.com/office/drawing/2014/main" id="{6F89E912-3D1C-A7C2-EC70-910005CD7A7A}"/>
              </a:ext>
            </a:extLst>
          </p:cNvPr>
          <p:cNvSpPr/>
          <p:nvPr/>
        </p:nvSpPr>
        <p:spPr>
          <a:xfrm>
            <a:off x="9970320" y="6582020"/>
            <a:ext cx="1843919" cy="11515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800" b="1">
                <a:solidFill>
                  <a:srgbClr val="000000"/>
                </a:solidFill>
                <a:latin typeface="Gilroy" panose="00000500000000000000" pitchFamily="50" charset="0"/>
              </a:rPr>
              <a:t>« All-Digital »</a:t>
            </a:r>
          </a:p>
          <a:p>
            <a:pPr algn="ctr"/>
            <a:r>
              <a:rPr lang="en-US" sz="1800" b="1">
                <a:solidFill>
                  <a:srgbClr val="000000"/>
                </a:solidFill>
                <a:latin typeface="Gilroy" panose="00000500000000000000" pitchFamily="50" charset="0"/>
              </a:rPr>
              <a:t>Processing</a:t>
            </a:r>
          </a:p>
          <a:p>
            <a:pPr algn="ctr"/>
            <a:r>
              <a:rPr lang="en-GB" sz="1800" b="1">
                <a:solidFill>
                  <a:srgbClr val="000000"/>
                </a:solidFill>
                <a:latin typeface="Gilroy" panose="00000500000000000000" pitchFamily="50" charset="0"/>
              </a:rPr>
              <a:t>Function</a:t>
            </a:r>
            <a:r>
              <a:rPr lang="fr-FR" sz="1800" b="1">
                <a:solidFill>
                  <a:srgbClr val="000000"/>
                </a:solidFill>
                <a:latin typeface="Gilroy" panose="00000500000000000000" pitchFamily="50" charset="0"/>
              </a:rPr>
              <a:t> </a:t>
            </a:r>
            <a:endParaRPr lang="fr-FR">
              <a:latin typeface="Gilroy" panose="00000500000000000000" pitchFamily="50" charset="0"/>
            </a:endParaRPr>
          </a:p>
        </p:txBody>
      </p:sp>
      <p:pic>
        <p:nvPicPr>
          <p:cNvPr id="99" name="Picture 98">
            <a:extLst>
              <a:ext uri="{FF2B5EF4-FFF2-40B4-BE49-F238E27FC236}">
                <a16:creationId xmlns:a16="http://schemas.microsoft.com/office/drawing/2014/main" id="{B083E3B9-549F-8AB8-0C7A-8DBE53D3442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675" b="97113" l="0" r="99174">
                        <a14:foregroundMark x1="29752" y1="13648" x2="29752" y2="13648"/>
                        <a14:foregroundMark x1="28099" y1="12073" x2="57851" y2="25722"/>
                        <a14:foregroundMark x1="86777" y1="25722" x2="57851" y2="7087"/>
                        <a14:foregroundMark x1="57851" y1="7087" x2="43802" y2="4199"/>
                        <a14:foregroundMark x1="62810" y1="4987" x2="91736" y2="27034"/>
                        <a14:foregroundMark x1="91736" y1="27034" x2="88430" y2="88451"/>
                        <a14:foregroundMark x1="88430" y1="88451" x2="17355" y2="83990"/>
                        <a14:foregroundMark x1="17355" y1="83990" x2="13223" y2="27559"/>
                        <a14:foregroundMark x1="43802" y1="66142" x2="51240" y2="96063"/>
                        <a14:foregroundMark x1="9917" y1="95013" x2="82645" y2="97113"/>
                        <a14:foregroundMark x1="82645" y1="97113" x2="85124" y2="95801"/>
                        <a14:foregroundMark x1="29752" y1="7349" x2="13223" y2="18635"/>
                        <a14:foregroundMark x1="4959" y1="25459" x2="9091" y2="19423"/>
                        <a14:foregroundMark x1="9091" y1="19423" x2="9091" y2="19160"/>
                        <a14:foregroundMark x1="12397" y1="16798" x2="12397" y2="16798"/>
                        <a14:foregroundMark x1="9917" y1="33333" x2="17355" y2="60892"/>
                        <a14:foregroundMark x1="17355" y1="60892" x2="16529" y2="60892"/>
                        <a14:foregroundMark x1="5785" y1="80315" x2="0" y2="74278"/>
                        <a14:foregroundMark x1="0" y1="74278" x2="2479" y2="53281"/>
                        <a14:foregroundMark x1="94215" y1="35958" x2="99174" y2="73491"/>
                        <a14:foregroundMark x1="99174" y1="73491" x2="99174" y2="79790"/>
                        <a14:foregroundMark x1="99174" y1="79790" x2="99174" y2="79790"/>
                        <a14:foregroundMark x1="48760" y1="23885" x2="49587" y2="38320"/>
                      </a14:backgroundRemoval>
                    </a14:imgEffect>
                  </a14:imgLayer>
                </a14:imgProps>
              </a:ext>
              <a:ext uri="{28A0092B-C50C-407E-A947-70E740481C1C}">
                <a14:useLocalDpi xmlns:a14="http://schemas.microsoft.com/office/drawing/2010/main" val="0"/>
              </a:ext>
            </a:extLst>
          </a:blip>
          <a:stretch>
            <a:fillRect/>
          </a:stretch>
        </p:blipFill>
        <p:spPr>
          <a:xfrm rot="191617">
            <a:off x="18889592" y="283011"/>
            <a:ext cx="574927" cy="1810306"/>
          </a:xfrm>
          <a:prstGeom prst="rect">
            <a:avLst/>
          </a:prstGeom>
        </p:spPr>
      </p:pic>
      <p:sp>
        <p:nvSpPr>
          <p:cNvPr id="125" name="Rectangle 124">
            <a:extLst>
              <a:ext uri="{FF2B5EF4-FFF2-40B4-BE49-F238E27FC236}">
                <a16:creationId xmlns:a16="http://schemas.microsoft.com/office/drawing/2014/main" id="{50C26392-762A-FE62-E7CA-2484EFE8FE6B}"/>
              </a:ext>
            </a:extLst>
          </p:cNvPr>
          <p:cNvSpPr/>
          <p:nvPr/>
        </p:nvSpPr>
        <p:spPr>
          <a:xfrm>
            <a:off x="12634176" y="6553459"/>
            <a:ext cx="1423680" cy="88982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a:solidFill>
                  <a:schemeClr val="tx1"/>
                </a:solidFill>
              </a:rPr>
              <a:t>Modulation </a:t>
            </a:r>
          </a:p>
          <a:p>
            <a:pPr algn="ctr"/>
            <a:r>
              <a:rPr lang="nl-NL" sz="1600">
                <a:solidFill>
                  <a:schemeClr val="tx1"/>
                </a:solidFill>
              </a:rPr>
              <a:t>Module</a:t>
            </a:r>
            <a:endParaRPr lang="en-GB">
              <a:solidFill>
                <a:schemeClr val="tx1"/>
              </a:solidFill>
              <a:latin typeface="+mj-lt"/>
            </a:endParaRPr>
          </a:p>
        </p:txBody>
      </p:sp>
      <p:sp>
        <p:nvSpPr>
          <p:cNvPr id="136" name="Text Placeholder 135">
            <a:extLst>
              <a:ext uri="{FF2B5EF4-FFF2-40B4-BE49-F238E27FC236}">
                <a16:creationId xmlns:a16="http://schemas.microsoft.com/office/drawing/2014/main" id="{0159377D-BA7E-EB50-862C-08FCAB6A3F9A}"/>
              </a:ext>
            </a:extLst>
          </p:cNvPr>
          <p:cNvSpPr>
            <a:spLocks noGrp="1"/>
          </p:cNvSpPr>
          <p:nvPr>
            <p:ph type="body" sz="quarter" idx="4294967295"/>
          </p:nvPr>
        </p:nvSpPr>
        <p:spPr>
          <a:xfrm>
            <a:off x="1245289" y="5654675"/>
            <a:ext cx="18134771" cy="1184940"/>
          </a:xfrm>
        </p:spPr>
        <p:txBody>
          <a:bodyPr/>
          <a:lstStyle/>
          <a:p>
            <a:endParaRPr lang="en-GB"/>
          </a:p>
        </p:txBody>
      </p:sp>
    </p:spTree>
    <p:extLst>
      <p:ext uri="{BB962C8B-B14F-4D97-AF65-F5344CB8AC3E}">
        <p14:creationId xmlns:p14="http://schemas.microsoft.com/office/powerpoint/2010/main" val="6216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9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par>
                          <p:cTn id="11" fill="hold">
                            <p:stCondLst>
                              <p:cond delay="0"/>
                            </p:stCondLst>
                            <p:childTnLst>
                              <p:par>
                                <p:cTn id="12" presetID="63" presetClass="path" presetSubtype="0" fill="remove" grpId="1" nodeType="afterEffect">
                                  <p:stCondLst>
                                    <p:cond delay="0"/>
                                  </p:stCondLst>
                                  <p:childTnLst>
                                    <p:animMotion origin="layout" path="M -0.0041 0.01459 L 0.15761 0.01668 " pathEditMode="fixed" rAng="0" ptsTypes="AA">
                                      <p:cBhvr>
                                        <p:cTn id="13" dur="2000" fill="hold"/>
                                        <p:tgtEl>
                                          <p:spTgt spid="79"/>
                                        </p:tgtEl>
                                        <p:attrNameLst>
                                          <p:attrName>ppt_x</p:attrName>
                                          <p:attrName>ppt_y</p:attrName>
                                        </p:attrNameLst>
                                      </p:cBhvr>
                                      <p:rCtr x="8164" y="-23"/>
                                    </p:animMotion>
                                  </p:childTnLst>
                                  <p:subTnLst>
                                    <p:set>
                                      <p:cBhvr override="childStyle">
                                        <p:cTn dur="1" fill="hold" display="0" masterRel="sameClick" afterEffect="1">
                                          <p:stCondLst>
                                            <p:cond evt="end" delay="0">
                                              <p:tn val="12"/>
                                            </p:cond>
                                          </p:stCondLst>
                                        </p:cTn>
                                        <p:tgtEl>
                                          <p:spTgt spid="79"/>
                                        </p:tgtEl>
                                        <p:attrNameLst>
                                          <p:attrName>style.visibility</p:attrName>
                                        </p:attrNameLst>
                                      </p:cBhvr>
                                      <p:to>
                                        <p:strVal val="hidden"/>
                                      </p:to>
                                    </p:set>
                                  </p:sub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childTnLst>
                          </p:cTn>
                        </p:par>
                        <p:par>
                          <p:cTn id="19" fill="hold">
                            <p:stCondLst>
                              <p:cond delay="2000"/>
                            </p:stCondLst>
                            <p:childTnLst>
                              <p:par>
                                <p:cTn id="20" presetID="0" presetClass="path" presetSubtype="0" decel="50000" fill="hold" grpId="1" nodeType="afterEffect">
                                  <p:stCondLst>
                                    <p:cond delay="0"/>
                                  </p:stCondLst>
                                  <p:childTnLst>
                                    <p:animMotion origin="layout" path="M -5.72444E-7 -4.60977E-6 C 0.00126 -0.00098 0.00434 -0.00393 0.00813 -0.00645 C 0.01169 -0.00884 0.01184 -0.01347 0.02298 -0.01502 C 0.03403 -0.01642 0.05977 -0.01038 0.07398 -0.01572 C 0.08835 -0.02105 0.09767 -0.04098 0.1092 -0.04646 C 0.12041 -0.05249 0.13549 -0.05558 0.14299 -0.05109 C 0.15057 -0.04632 0.15318 -0.03214 0.15468 -0.01923 C 0.15594 -0.00603 0.15555 0.01601 0.15152 0.02738 C 0.14773 0.03861 0.13826 0.04815 0.13091 0.04857 C 0.12341 0.04913 0.11188 0.03847 0.1073 0.0299 C 0.1028 0.02148 0.1028 0.01039 0.10312 -0.00168 C 0.10312 -0.01361 0.10422 -0.0327 0.10817 -0.04239 C 0.11259 -0.05207 0.12199 -0.05769 0.12823 -0.05951 C 0.13486 -0.06176 0.14236 -0.05993 0.14678 -0.0539 C 0.15152 -0.04744 0.15468 -0.0327 0.15594 -0.02203 C 0.15736 -0.01137 0.15721 -0.0007 0.15531 0.00997 C 0.15326 0.02036 0.15113 0.03566 0.14449 0.04169 C 0.13802 0.04773 0.12317 0.0518 0.11631 0.04591 C 0.10983 0.03987 0.10651 0.01952 0.10446 0.00562 C 0.1028 -0.00856 0.10186 -0.02709 0.10525 -0.0379 C 0.10888 -0.04856 0.11773 -0.05839 0.12546 -0.05951 C 0.13297 -0.06106 0.14512 -0.05671 0.15057 -0.04519 C 0.15626 -0.03354 0.15973 -0.00533 0.15823 0.00997 C 0.15673 0.02499 0.14655 0.03931 0.14133 0.04591 C 0.13597 0.05236 0.13154 0.04927 0.12649 0.04956 C 0.12136 0.04984 0.11741 0.05166 0.11117 0.04703 C 0.10446 0.0424 0.09357 0.0271 0.08756 0.02176 C 0.08109 0.01643 0.0788 0.01573 0.07375 0.01432 C 0.06854 0.0132 0.06467 0.01432 0.05653 0.01432 C 0.04895 0.01432 0.03474 0.01573 0.02661 0.01432 C 0.01824 0.0132 0.01413 0.01039 0.00703 0.00758 C -0.00039 0.00506 -0.0079 -4.60977E-6 -0.018 -0.00168 C -0.02819 -0.0035 -0.03924 -0.00294 -0.0544 -0.00322 C -0.06972 -0.0035 -0.0957 -0.00758 -0.11007 -0.0028 C -0.12412 0.00211 -0.13131 0.01418 -0.13968 0.02639 C -0.14844 0.03847 -0.1557 0.05854 -0.16131 0.06921 C -0.16684 0.07988 -0.16644 0.08591 -0.17434 0.08942 C -0.18176 0.09335 -0.19597 0.09054 -0.20663 0.09068 C -0.21745 0.09096 -0.23237 0.09068 -0.23893 0.09068 " pathEditMode="fixed" rAng="0" ptsTypes="AAAAAAAAAAAAAAAAAAAAAAAAAAAAAAAAAAAAAAA">
                                      <p:cBhvr>
                                        <p:cTn id="21" dur="7000" fill="hold"/>
                                        <p:tgtEl>
                                          <p:spTgt spid="114"/>
                                        </p:tgtEl>
                                        <p:attrNameLst>
                                          <p:attrName>ppt_x</p:attrName>
                                          <p:attrName>ppt_y</p:attrName>
                                        </p:attrNameLst>
                                      </p:cBhvr>
                                      <p:rCtr x="-4019" y="1544"/>
                                    </p:animMotion>
                                  </p:childTnLst>
                                </p:cTn>
                              </p:par>
                              <p:par>
                                <p:cTn id="22" presetID="0" presetClass="path" presetSubtype="0" decel="50000" fill="hold" grpId="1" nodeType="withEffect">
                                  <p:stCondLst>
                                    <p:cond delay="0"/>
                                  </p:stCondLst>
                                  <p:childTnLst>
                                    <p:animMotion origin="layout" path="M -0.00781 2.06064E-6 C -0.00592 0.00098 -0.00142 0.00393 0.00348 0.00575 C 0.00806 0.00758 0.00814 0.01109 0.01998 0.01207 C 0.03143 0.01291 0.05946 0.00645 0.07391 0.01151 C 0.08899 0.01642 0.09807 0.03495 0.10897 0.04127 C 0.11947 0.04772 0.13021 0.05208 0.13929 0.04927 C 0.14805 0.04646 0.1591 0.03607 0.16313 0.0247 C 0.16739 0.01347 0.16495 -0.00562 0.16218 -0.01825 C 0.15958 -0.03102 0.1531 -0.04604 0.14679 -0.0518 C 0.14039 -0.05783 0.13147 -0.0591 0.12436 -0.05376 C 0.11718 -0.04857 0.10699 -0.03383 0.10415 -0.02078 C 0.10146 -0.00786 0.10439 0.01347 0.10652 0.02428 C 0.10897 0.03523 0.11149 0.04 0.11639 0.0445 C 0.12136 0.04857 0.12902 0.05095 0.13621 0.04997 C 0.14315 0.04913 0.15452 0.05095 0.15903 0.03846 C 0.16376 0.02597 0.16739 -0.01039 0.16495 -0.02541 C 0.16313 -0.04029 0.15595 -0.04787 0.14805 -0.05138 C 0.14039 -0.05489 0.12492 -0.0584 0.11773 -0.04717 C 0.1107 -0.03608 0.10462 -0.00042 0.10573 0.01502 C 0.10652 0.0306 0.1152 0.04141 0.12318 0.04646 C 0.13107 0.05137 0.14481 0.05208 0.15231 0.04492 C 0.15958 0.03748 0.16582 0.01754 0.16739 0.00295 C 0.16739 -0.01151 0.16218 -0.03327 0.15697 -0.0431 C 0.1516 -0.05278 0.14394 -0.05643 0.13479 -0.05531 C 0.12515 -0.05419 0.10928 -0.04127 0.1006 -0.03538 C 0.09215 -0.02934 0.08899 -0.02387 0.08323 -0.02036 C 0.0773 -0.01713 0.07375 -0.01643 0.06546 -0.016 C 0.05693 -0.01544 0.04154 -0.01741 0.03238 -0.01741 C 0.02353 -0.01741 0.01816 -0.01993 0.01216 -0.01643 C 0.00632 -0.01292 0.00948 0.00042 -0.00221 0.00435 C -0.01445 0.00828 -0.03908 0.00674 -0.05827 0.00716 C -0.0773 0.00758 -0.10272 0.00744 -0.11701 0.00786 C -0.13138 0.00828 -0.13588 0.00505 -0.1437 0.01024 C -0.15144 0.01502 -0.15815 0.02863 -0.16454 0.0379 C -0.17126 0.04716 -0.17702 0.05783 -0.18318 0.06597 C -0.18902 0.07383 -0.19542 0.0824 -0.20047 0.0859 C -0.20552 0.08955 -0.2075 0.08703 -0.21366 0.08731 C -0.21989 0.08745 -0.23205 0.08731 -0.23647 0.08731 " pathEditMode="relative" rAng="0" ptsTypes="AAAAAAAAAAAAAAAAAAAAAAAAAAAAAAAAAAAAAA">
                                      <p:cBhvr>
                                        <p:cTn id="23" dur="8000" fill="hold"/>
                                        <p:tgtEl>
                                          <p:spTgt spid="115"/>
                                        </p:tgtEl>
                                        <p:attrNameLst>
                                          <p:attrName>ppt_x</p:attrName>
                                          <p:attrName>ppt_y</p:attrName>
                                        </p:attrNameLst>
                                      </p:cBhvr>
                                      <p:rCtr x="-2677" y="1530"/>
                                    </p:animMotion>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1000"/>
                                        <p:tgtEl>
                                          <p:spTgt spid="120"/>
                                        </p:tgtEl>
                                      </p:cBhvr>
                                    </p:animEffect>
                                    <p:anim calcmode="lin" valueType="num">
                                      <p:cBhvr>
                                        <p:cTn id="29" dur="1000" fill="hold"/>
                                        <p:tgtEl>
                                          <p:spTgt spid="120"/>
                                        </p:tgtEl>
                                        <p:attrNameLst>
                                          <p:attrName>ppt_x</p:attrName>
                                        </p:attrNameLst>
                                      </p:cBhvr>
                                      <p:tavLst>
                                        <p:tav tm="0">
                                          <p:val>
                                            <p:strVal val="#ppt_x"/>
                                          </p:val>
                                        </p:tav>
                                        <p:tav tm="100000">
                                          <p:val>
                                            <p:strVal val="#ppt_x"/>
                                          </p:val>
                                        </p:tav>
                                      </p:tavLst>
                                    </p:anim>
                                    <p:anim calcmode="lin" valueType="num">
                                      <p:cBhvr>
                                        <p:cTn id="30"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1"/>
                                        </p:tgtEl>
                                        <p:attrNameLst>
                                          <p:attrName>style.visibility</p:attrName>
                                        </p:attrNameLst>
                                      </p:cBhvr>
                                      <p:to>
                                        <p:strVal val="visible"/>
                                      </p:to>
                                    </p:set>
                                    <p:animEffect transition="in" filter="fade">
                                      <p:cBhvr>
                                        <p:cTn id="35"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79" grpId="1" animBg="1"/>
      <p:bldP spid="114" grpId="0" animBg="1"/>
      <p:bldP spid="114" grpId="1" animBg="1"/>
      <p:bldP spid="115" grpId="0" animBg="1"/>
      <p:bldP spid="115" grpId="1" animBg="1"/>
      <p:bldP spid="120" grpId="0" animBg="1"/>
      <p:bldP spid="1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ertial Navigation System (INS)">
            <a:extLst>
              <a:ext uri="{FF2B5EF4-FFF2-40B4-BE49-F238E27FC236}">
                <a16:creationId xmlns:a16="http://schemas.microsoft.com/office/drawing/2014/main" id="{0C509C54-F088-C050-A93F-A77067BE28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 t="2579" r="4345" b="8943"/>
          <a:stretch/>
        </p:blipFill>
        <p:spPr bwMode="auto">
          <a:xfrm>
            <a:off x="1755648" y="4145280"/>
            <a:ext cx="15389352" cy="597662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EC9435E-CACF-7D40-FD88-2A16F683D957}"/>
              </a:ext>
            </a:extLst>
          </p:cNvPr>
          <p:cNvSpPr>
            <a:spLocks noGrp="1"/>
          </p:cNvSpPr>
          <p:nvPr>
            <p:ph type="title"/>
          </p:nvPr>
        </p:nvSpPr>
        <p:spPr/>
        <p:txBody>
          <a:bodyPr>
            <a:normAutofit fontScale="90000"/>
          </a:bodyPr>
          <a:lstStyle/>
          <a:p>
            <a:r>
              <a:rPr lang="en-US"/>
              <a:t>INS – Inertial Navigation System</a:t>
            </a:r>
          </a:p>
        </p:txBody>
      </p:sp>
      <p:sp>
        <p:nvSpPr>
          <p:cNvPr id="7" name="Slide Number Placeholder 2">
            <a:extLst>
              <a:ext uri="{FF2B5EF4-FFF2-40B4-BE49-F238E27FC236}">
                <a16:creationId xmlns:a16="http://schemas.microsoft.com/office/drawing/2014/main" id="{524F3235-AB6B-FAD9-1011-DD90B3DA9123}"/>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24</a:t>
            </a:fld>
            <a:endParaRPr lang="fr-FR" spc="10"/>
          </a:p>
        </p:txBody>
      </p:sp>
      <p:sp>
        <p:nvSpPr>
          <p:cNvPr id="6" name="Text Placeholder 5">
            <a:extLst>
              <a:ext uri="{FF2B5EF4-FFF2-40B4-BE49-F238E27FC236}">
                <a16:creationId xmlns:a16="http://schemas.microsoft.com/office/drawing/2014/main" id="{9D55C52E-41C7-4DC8-62F3-08A73DE2B644}"/>
              </a:ext>
            </a:extLst>
          </p:cNvPr>
          <p:cNvSpPr>
            <a:spLocks noGrp="1"/>
          </p:cNvSpPr>
          <p:nvPr>
            <p:ph type="body" sz="quarter" idx="13"/>
          </p:nvPr>
        </p:nvSpPr>
        <p:spPr>
          <a:xfrm>
            <a:off x="1245289" y="1979113"/>
            <a:ext cx="18134771" cy="1853852"/>
          </a:xfrm>
        </p:spPr>
        <p:txBody>
          <a:bodyPr/>
          <a:lstStyle/>
          <a:p>
            <a:r>
              <a:rPr lang="en-GB" sz="2800" dirty="0">
                <a:latin typeface="+mn-lt"/>
              </a:rPr>
              <a:t>IMU		Inertial Measurement Unit</a:t>
            </a:r>
          </a:p>
          <a:p>
            <a:r>
              <a:rPr lang="en-GB" sz="2800" dirty="0">
                <a:latin typeface="+mn-lt"/>
              </a:rPr>
              <a:t>INS		Inertial Navigation System</a:t>
            </a:r>
          </a:p>
          <a:p>
            <a:endParaRPr lang="en-US" dirty="0"/>
          </a:p>
        </p:txBody>
      </p:sp>
    </p:spTree>
    <p:extLst>
      <p:ext uri="{BB962C8B-B14F-4D97-AF65-F5344CB8AC3E}">
        <p14:creationId xmlns:p14="http://schemas.microsoft.com/office/powerpoint/2010/main" val="1050809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3D0D-4DFC-7C86-B021-D968A45422CC}"/>
              </a:ext>
            </a:extLst>
          </p:cNvPr>
          <p:cNvSpPr>
            <a:spLocks noGrp="1"/>
          </p:cNvSpPr>
          <p:nvPr>
            <p:ph type="title"/>
          </p:nvPr>
        </p:nvSpPr>
        <p:spPr/>
        <p:txBody>
          <a:bodyPr>
            <a:normAutofit fontScale="90000"/>
          </a:bodyPr>
          <a:lstStyle/>
          <a:p>
            <a:r>
              <a:rPr lang="en-GB"/>
              <a:t>Kalman filter</a:t>
            </a:r>
          </a:p>
        </p:txBody>
      </p:sp>
    </p:spTree>
    <p:extLst>
      <p:ext uri="{BB962C8B-B14F-4D97-AF65-F5344CB8AC3E}">
        <p14:creationId xmlns:p14="http://schemas.microsoft.com/office/powerpoint/2010/main" val="2096973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5ACA62-5212-C542-174A-C8C73D603CA1}"/>
              </a:ext>
            </a:extLst>
          </p:cNvPr>
          <p:cNvSpPr>
            <a:spLocks noGrp="1"/>
          </p:cNvSpPr>
          <p:nvPr>
            <p:ph type="title"/>
          </p:nvPr>
        </p:nvSpPr>
        <p:spPr/>
        <p:txBody>
          <a:bodyPr>
            <a:normAutofit fontScale="90000"/>
          </a:bodyPr>
          <a:lstStyle/>
          <a:p>
            <a:r>
              <a:rPr lang="en-GB" spc="-66">
                <a:solidFill>
                  <a:srgbClr val="1D1D1B"/>
                </a:solidFill>
                <a:latin typeface="Montserrat" panose="00000500000000000000" pitchFamily="50" charset="0"/>
              </a:rPr>
              <a:t>Kalman filter</a:t>
            </a:r>
            <a:endParaRPr lang="en-US"/>
          </a:p>
        </p:txBody>
      </p:sp>
      <p:sp>
        <p:nvSpPr>
          <p:cNvPr id="2" name="Text Placeholder 1">
            <a:extLst>
              <a:ext uri="{FF2B5EF4-FFF2-40B4-BE49-F238E27FC236}">
                <a16:creationId xmlns:a16="http://schemas.microsoft.com/office/drawing/2014/main" id="{0F970A47-C959-4B10-9C93-7E9F7CDF63D4}"/>
              </a:ext>
            </a:extLst>
          </p:cNvPr>
          <p:cNvSpPr>
            <a:spLocks noGrp="1"/>
          </p:cNvSpPr>
          <p:nvPr>
            <p:ph type="body" sz="quarter" idx="4294967295"/>
          </p:nvPr>
        </p:nvSpPr>
        <p:spPr>
          <a:xfrm>
            <a:off x="1245290" y="3077524"/>
            <a:ext cx="12822330" cy="6441535"/>
          </a:xfrm>
        </p:spPr>
        <p:txBody>
          <a:bodyPr>
            <a:normAutofit/>
          </a:bodyPr>
          <a:lstStyle/>
          <a:p>
            <a:r>
              <a:rPr lang="en-GB" sz="4400" dirty="0">
                <a:latin typeface="+mn-lt"/>
              </a:rPr>
              <a:t>Definition</a:t>
            </a:r>
          </a:p>
          <a:p>
            <a:endParaRPr lang="en-GB" sz="4400" dirty="0">
              <a:latin typeface="+mn-lt"/>
            </a:endParaRPr>
          </a:p>
          <a:p>
            <a:pPr marL="753998" lvl="1"/>
            <a:r>
              <a:rPr lang="en-GB" sz="4000" dirty="0"/>
              <a:t>“A mathematical method (1960-61)* named after Rudolf E. Kalman. Its purpose is to use measurements that are observed over time that contain noise (random variations) and other inaccuracies, and produce values that tend to be closer to the true values of the measurements and their associated calculated values.”</a:t>
            </a:r>
          </a:p>
          <a:p>
            <a:endParaRPr lang="en-GB" sz="4400" dirty="0">
              <a:latin typeface="+mn-lt"/>
            </a:endParaRPr>
          </a:p>
        </p:txBody>
      </p:sp>
      <p:pic>
        <p:nvPicPr>
          <p:cNvPr id="5" name="Picture 4" descr="A person wearing a suit and tie&#10;&#10;Description automatically generated">
            <a:extLst>
              <a:ext uri="{FF2B5EF4-FFF2-40B4-BE49-F238E27FC236}">
                <a16:creationId xmlns:a16="http://schemas.microsoft.com/office/drawing/2014/main" id="{19231788-6B0F-4386-B774-EE05271CC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8246" y="3298540"/>
            <a:ext cx="5042129" cy="4712270"/>
          </a:xfrm>
          <a:prstGeom prst="rect">
            <a:avLst/>
          </a:prstGeom>
        </p:spPr>
      </p:pic>
      <p:sp>
        <p:nvSpPr>
          <p:cNvPr id="6" name="TextBox 5">
            <a:extLst>
              <a:ext uri="{FF2B5EF4-FFF2-40B4-BE49-F238E27FC236}">
                <a16:creationId xmlns:a16="http://schemas.microsoft.com/office/drawing/2014/main" id="{F189E06E-8E4B-465D-A2D8-F7CCE0598674}"/>
              </a:ext>
            </a:extLst>
          </p:cNvPr>
          <p:cNvSpPr txBox="1"/>
          <p:nvPr/>
        </p:nvSpPr>
        <p:spPr>
          <a:xfrm>
            <a:off x="14067619" y="8513056"/>
            <a:ext cx="5102755" cy="447593"/>
          </a:xfrm>
          <a:prstGeom prst="rect">
            <a:avLst/>
          </a:prstGeom>
          <a:noFill/>
        </p:spPr>
        <p:txBody>
          <a:bodyPr wrap="square" rtlCol="0">
            <a:spAutoFit/>
          </a:bodyPr>
          <a:lstStyle/>
          <a:p>
            <a:r>
              <a:rPr lang="en-GB" sz="1154"/>
              <a:t>By Greuel, Gert-Martin - https://opc.mfo.de/detail?photo_id=11513, CC BY-SA 2.0 de, https://commons.wikimedia.org/w/index.php?curid=18069950</a:t>
            </a:r>
          </a:p>
        </p:txBody>
      </p:sp>
      <p:sp>
        <p:nvSpPr>
          <p:cNvPr id="7" name="Slide Number Placeholder 2">
            <a:extLst>
              <a:ext uri="{FF2B5EF4-FFF2-40B4-BE49-F238E27FC236}">
                <a16:creationId xmlns:a16="http://schemas.microsoft.com/office/drawing/2014/main" id="{63A893CA-2DBA-983C-E86A-B357CFE9F5EB}"/>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26</a:t>
            </a:fld>
            <a:endParaRPr lang="fr-FR" spc="10"/>
          </a:p>
        </p:txBody>
      </p:sp>
    </p:spTree>
    <p:extLst>
      <p:ext uri="{BB962C8B-B14F-4D97-AF65-F5344CB8AC3E}">
        <p14:creationId xmlns:p14="http://schemas.microsoft.com/office/powerpoint/2010/main" val="1578875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8">
            <a:extLst>
              <a:ext uri="{FF2B5EF4-FFF2-40B4-BE49-F238E27FC236}">
                <a16:creationId xmlns:a16="http://schemas.microsoft.com/office/drawing/2014/main" id="{973FC392-18C3-8A6C-33B9-4F33DB15E3CE}"/>
              </a:ext>
            </a:extLst>
          </p:cNvPr>
          <p:cNvPicPr>
            <a:picLocks noChangeAspect="1"/>
          </p:cNvPicPr>
          <p:nvPr/>
        </p:nvPicPr>
        <p:blipFill>
          <a:blip r:embed="rId2"/>
          <a:stretch>
            <a:fillRect/>
          </a:stretch>
        </p:blipFill>
        <p:spPr>
          <a:xfrm>
            <a:off x="1110426" y="2124323"/>
            <a:ext cx="15803178" cy="8178551"/>
          </a:xfrm>
          <a:prstGeom prst="rect">
            <a:avLst/>
          </a:prstGeom>
        </p:spPr>
      </p:pic>
      <p:sp>
        <p:nvSpPr>
          <p:cNvPr id="3" name="Title 2">
            <a:extLst>
              <a:ext uri="{FF2B5EF4-FFF2-40B4-BE49-F238E27FC236}">
                <a16:creationId xmlns:a16="http://schemas.microsoft.com/office/drawing/2014/main" id="{10329F85-DF27-BF78-BFA7-A027101FDD22}"/>
              </a:ext>
            </a:extLst>
          </p:cNvPr>
          <p:cNvSpPr>
            <a:spLocks noGrp="1"/>
          </p:cNvSpPr>
          <p:nvPr>
            <p:ph type="title"/>
          </p:nvPr>
        </p:nvSpPr>
        <p:spPr/>
        <p:txBody>
          <a:bodyPr>
            <a:normAutofit fontScale="90000"/>
          </a:bodyPr>
          <a:lstStyle/>
          <a:p>
            <a:r>
              <a:rPr lang="en-US"/>
              <a:t>Kalman filter features</a:t>
            </a:r>
          </a:p>
        </p:txBody>
      </p:sp>
      <p:sp>
        <p:nvSpPr>
          <p:cNvPr id="5" name="Slide Number Placeholder 2">
            <a:extLst>
              <a:ext uri="{FF2B5EF4-FFF2-40B4-BE49-F238E27FC236}">
                <a16:creationId xmlns:a16="http://schemas.microsoft.com/office/drawing/2014/main" id="{BB26D47A-5D3F-B1C3-2D3E-D4080E36D545}"/>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27</a:t>
            </a:fld>
            <a:endParaRPr lang="fr-FR" spc="10"/>
          </a:p>
        </p:txBody>
      </p:sp>
    </p:spTree>
    <p:extLst>
      <p:ext uri="{BB962C8B-B14F-4D97-AF65-F5344CB8AC3E}">
        <p14:creationId xmlns:p14="http://schemas.microsoft.com/office/powerpoint/2010/main" val="1884667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2DF6E-275A-AA33-92AE-9DBC3B9CD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865732-597E-2C80-1DB5-1A58538A3818}"/>
              </a:ext>
            </a:extLst>
          </p:cNvPr>
          <p:cNvSpPr>
            <a:spLocks noGrp="1"/>
          </p:cNvSpPr>
          <p:nvPr>
            <p:ph type="title"/>
          </p:nvPr>
        </p:nvSpPr>
        <p:spPr/>
        <p:txBody>
          <a:bodyPr>
            <a:normAutofit fontScale="90000"/>
          </a:bodyPr>
          <a:lstStyle/>
          <a:p>
            <a:r>
              <a:rPr lang="en-GB"/>
              <a:t>Kalman Filter: the steps</a:t>
            </a:r>
          </a:p>
        </p:txBody>
      </p:sp>
      <p:sp>
        <p:nvSpPr>
          <p:cNvPr id="3" name="Slide Number Placeholder 2">
            <a:extLst>
              <a:ext uri="{FF2B5EF4-FFF2-40B4-BE49-F238E27FC236}">
                <a16:creationId xmlns:a16="http://schemas.microsoft.com/office/drawing/2014/main" id="{B49F630D-F64B-53E7-1115-AAC9B09A7EA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28</a:t>
            </a:fld>
            <a:endParaRPr lang="fr-FR" spc="10"/>
          </a:p>
        </p:txBody>
      </p:sp>
      <p:sp>
        <p:nvSpPr>
          <p:cNvPr id="4" name="Text Placeholder 3">
            <a:extLst>
              <a:ext uri="{FF2B5EF4-FFF2-40B4-BE49-F238E27FC236}">
                <a16:creationId xmlns:a16="http://schemas.microsoft.com/office/drawing/2014/main" id="{77C8E5CA-5E64-CF5A-55AB-4825E2CA1CE9}"/>
              </a:ext>
            </a:extLst>
          </p:cNvPr>
          <p:cNvSpPr>
            <a:spLocks noGrp="1"/>
          </p:cNvSpPr>
          <p:nvPr>
            <p:ph type="body" sz="quarter" idx="13"/>
          </p:nvPr>
        </p:nvSpPr>
        <p:spPr>
          <a:xfrm>
            <a:off x="9474121" y="1487220"/>
            <a:ext cx="10187291" cy="8586966"/>
          </a:xfrm>
        </p:spPr>
        <p:txBody>
          <a:bodyPr/>
          <a:lstStyle/>
          <a:p>
            <a:pPr algn="just"/>
            <a:r>
              <a:rPr lang="en-US" dirty="0">
                <a:solidFill>
                  <a:srgbClr val="000000"/>
                </a:solidFill>
                <a:effectLst/>
              </a:rPr>
              <a:t>The Kalman Filter typically estimates:</a:t>
            </a:r>
          </a:p>
          <a:p>
            <a:pPr lvl="1" algn="just"/>
            <a:r>
              <a:rPr lang="en-US" dirty="0">
                <a:solidFill>
                  <a:srgbClr val="000000"/>
                </a:solidFill>
                <a:effectLst/>
              </a:rPr>
              <a:t>Attitude errors</a:t>
            </a:r>
          </a:p>
          <a:p>
            <a:pPr lvl="1" algn="just"/>
            <a:r>
              <a:rPr lang="en-US" dirty="0">
                <a:solidFill>
                  <a:srgbClr val="000000"/>
                </a:solidFill>
                <a:effectLst/>
              </a:rPr>
              <a:t>Position error</a:t>
            </a:r>
          </a:p>
          <a:p>
            <a:pPr lvl="1" algn="just"/>
            <a:r>
              <a:rPr lang="en-US" dirty="0">
                <a:solidFill>
                  <a:srgbClr val="000000"/>
                </a:solidFill>
                <a:effectLst/>
              </a:rPr>
              <a:t>Speed error</a:t>
            </a:r>
          </a:p>
          <a:p>
            <a:pPr lvl="1" algn="just"/>
            <a:r>
              <a:rPr lang="en-US" dirty="0">
                <a:solidFill>
                  <a:srgbClr val="000000"/>
                </a:solidFill>
                <a:effectLst/>
              </a:rPr>
              <a:t>Internal sensor errors (FOG and accelerometer biases, scale factors, etc.)</a:t>
            </a:r>
          </a:p>
          <a:p>
            <a:pPr algn="just"/>
            <a:endParaRPr lang="en-US" dirty="0">
              <a:solidFill>
                <a:srgbClr val="000000"/>
              </a:solidFill>
              <a:effectLst/>
            </a:endParaRPr>
          </a:p>
          <a:p>
            <a:pPr algn="just"/>
            <a:r>
              <a:rPr lang="en-US" dirty="0">
                <a:solidFill>
                  <a:srgbClr val="000000"/>
                </a:solidFill>
                <a:effectLst/>
              </a:rPr>
              <a:t>These errors propagate with time and are related</a:t>
            </a:r>
          </a:p>
          <a:p>
            <a:pPr algn="just"/>
            <a:endParaRPr lang="en-US" dirty="0">
              <a:solidFill>
                <a:srgbClr val="000000"/>
              </a:solidFill>
              <a:effectLst/>
            </a:endParaRPr>
          </a:p>
          <a:p>
            <a:pPr algn="just"/>
            <a:r>
              <a:rPr lang="en-US" dirty="0">
                <a:solidFill>
                  <a:srgbClr val="FF0000"/>
                </a:solidFill>
                <a:effectLst/>
              </a:rPr>
              <a:t>External observations must be accurate. If they are not, the Kalman Filter may be corrupted</a:t>
            </a:r>
          </a:p>
          <a:p>
            <a:pPr marL="0" indent="0" algn="just">
              <a:buNone/>
            </a:pPr>
            <a:endParaRPr lang="en-US" dirty="0">
              <a:solidFill>
                <a:srgbClr val="FF0000"/>
              </a:solidFill>
              <a:effectLst/>
            </a:endParaRPr>
          </a:p>
          <a:p>
            <a:pPr algn="just"/>
            <a:r>
              <a:rPr lang="en-US" dirty="0">
                <a:effectLst/>
              </a:rPr>
              <a:t>This means that both the configuration of the external sensor (lever arms, timestamping) and its error estimation (standard deviation provided by the sensor or set by the user) must be accurate.</a:t>
            </a:r>
          </a:p>
          <a:p>
            <a:pPr algn="just"/>
            <a:endParaRPr lang="en-US" dirty="0">
              <a:solidFill>
                <a:srgbClr val="000000"/>
              </a:solidFill>
              <a:effectLst/>
            </a:endParaRPr>
          </a:p>
          <a:p>
            <a:pPr algn="just"/>
            <a:endParaRPr lang="fr-FR" dirty="0">
              <a:solidFill>
                <a:srgbClr val="000000"/>
              </a:solidFill>
              <a:effectLst/>
            </a:endParaRPr>
          </a:p>
        </p:txBody>
      </p:sp>
      <p:pic>
        <p:nvPicPr>
          <p:cNvPr id="5" name="Image 4">
            <a:extLst>
              <a:ext uri="{FF2B5EF4-FFF2-40B4-BE49-F238E27FC236}">
                <a16:creationId xmlns:a16="http://schemas.microsoft.com/office/drawing/2014/main" id="{470E10D1-A796-FAFE-4B9A-590D719CB03D}"/>
              </a:ext>
            </a:extLst>
          </p:cNvPr>
          <p:cNvPicPr>
            <a:picLocks noChangeAspect="1"/>
          </p:cNvPicPr>
          <p:nvPr/>
        </p:nvPicPr>
        <p:blipFill>
          <a:blip r:embed="rId3"/>
          <a:stretch>
            <a:fillRect/>
          </a:stretch>
        </p:blipFill>
        <p:spPr>
          <a:xfrm>
            <a:off x="444276" y="3505180"/>
            <a:ext cx="8501017" cy="4923097"/>
          </a:xfrm>
          <a:prstGeom prst="rect">
            <a:avLst/>
          </a:prstGeom>
        </p:spPr>
      </p:pic>
    </p:spTree>
    <p:extLst>
      <p:ext uri="{BB962C8B-B14F-4D97-AF65-F5344CB8AC3E}">
        <p14:creationId xmlns:p14="http://schemas.microsoft.com/office/powerpoint/2010/main" val="1538874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A737-A6E1-3C4E-2724-2CF2872405FA}"/>
              </a:ext>
            </a:extLst>
          </p:cNvPr>
          <p:cNvSpPr>
            <a:spLocks noGrp="1"/>
          </p:cNvSpPr>
          <p:nvPr>
            <p:ph type="title"/>
          </p:nvPr>
        </p:nvSpPr>
        <p:spPr/>
        <p:txBody>
          <a:bodyPr>
            <a:normAutofit fontScale="90000"/>
          </a:bodyPr>
          <a:lstStyle/>
          <a:p>
            <a:r>
              <a:rPr lang="en-US"/>
              <a:t>Data fusion: position correction/speed correction</a:t>
            </a:r>
          </a:p>
        </p:txBody>
      </p:sp>
      <p:sp>
        <p:nvSpPr>
          <p:cNvPr id="3" name="Slide Number Placeholder 2">
            <a:extLst>
              <a:ext uri="{FF2B5EF4-FFF2-40B4-BE49-F238E27FC236}">
                <a16:creationId xmlns:a16="http://schemas.microsoft.com/office/drawing/2014/main" id="{1B4B42B5-B396-B9E4-6F2B-70B8C4D5B06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29</a:t>
            </a:fld>
            <a:endParaRPr lang="fr-FR" spc="10"/>
          </a:p>
        </p:txBody>
      </p:sp>
      <p:sp>
        <p:nvSpPr>
          <p:cNvPr id="4" name="Text Placeholder 3">
            <a:extLst>
              <a:ext uri="{FF2B5EF4-FFF2-40B4-BE49-F238E27FC236}">
                <a16:creationId xmlns:a16="http://schemas.microsoft.com/office/drawing/2014/main" id="{DC5271DA-3BFE-30FC-8738-2B65EA80F194}"/>
              </a:ext>
            </a:extLst>
          </p:cNvPr>
          <p:cNvSpPr>
            <a:spLocks noGrp="1"/>
          </p:cNvSpPr>
          <p:nvPr>
            <p:ph type="body" sz="quarter" idx="13"/>
          </p:nvPr>
        </p:nvSpPr>
        <p:spPr>
          <a:xfrm>
            <a:off x="1245289" y="1560474"/>
            <a:ext cx="18134771" cy="1545981"/>
          </a:xfrm>
        </p:spPr>
        <p:txBody>
          <a:bodyPr/>
          <a:lstStyle/>
          <a:p>
            <a:r>
              <a:rPr lang="en-US" dirty="0"/>
              <a:t>T=0 the filter calculates an initial estimate including an uncertainty</a:t>
            </a:r>
          </a:p>
        </p:txBody>
      </p:sp>
      <p:cxnSp>
        <p:nvCxnSpPr>
          <p:cNvPr id="6" name="Straight Arrow Connector 5">
            <a:extLst>
              <a:ext uri="{FF2B5EF4-FFF2-40B4-BE49-F238E27FC236}">
                <a16:creationId xmlns:a16="http://schemas.microsoft.com/office/drawing/2014/main" id="{E8848EC8-9E37-5BD1-DC26-E551D2181C59}"/>
              </a:ext>
            </a:extLst>
          </p:cNvPr>
          <p:cNvCxnSpPr>
            <a:cxnSpLocks/>
          </p:cNvCxnSpPr>
          <p:nvPr/>
        </p:nvCxnSpPr>
        <p:spPr>
          <a:xfrm flipV="1">
            <a:off x="1517770" y="2606434"/>
            <a:ext cx="0" cy="723957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41E86B1F-05E7-B317-7D64-5B415494CC30}"/>
              </a:ext>
            </a:extLst>
          </p:cNvPr>
          <p:cNvCxnSpPr>
            <a:cxnSpLocks/>
          </p:cNvCxnSpPr>
          <p:nvPr/>
        </p:nvCxnSpPr>
        <p:spPr>
          <a:xfrm>
            <a:off x="1003145" y="9312564"/>
            <a:ext cx="142505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D812435A-B1CB-4299-8F44-081FEE548367}"/>
              </a:ext>
            </a:extLst>
          </p:cNvPr>
          <p:cNvSpPr/>
          <p:nvPr/>
        </p:nvSpPr>
        <p:spPr>
          <a:xfrm>
            <a:off x="3101831" y="7559825"/>
            <a:ext cx="184923" cy="17719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61C5A1-F1E1-1D8C-6B1A-80C64EBF7EF6}"/>
              </a:ext>
            </a:extLst>
          </p:cNvPr>
          <p:cNvSpPr/>
          <p:nvPr/>
        </p:nvSpPr>
        <p:spPr>
          <a:xfrm>
            <a:off x="2751616" y="7272575"/>
            <a:ext cx="885355" cy="800275"/>
          </a:xfrm>
          <a:prstGeom prst="ellipse">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BF2615F7-18A4-86B5-4DAB-4BA4961BE211}"/>
              </a:ext>
            </a:extLst>
          </p:cNvPr>
          <p:cNvSpPr txBox="1">
            <a:spLocks/>
          </p:cNvSpPr>
          <p:nvPr/>
        </p:nvSpPr>
        <p:spPr>
          <a:xfrm>
            <a:off x="298474" y="2393494"/>
            <a:ext cx="1600326" cy="400142"/>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a:t>speed</a:t>
            </a:r>
          </a:p>
        </p:txBody>
      </p:sp>
      <p:sp>
        <p:nvSpPr>
          <p:cNvPr id="14" name="Text Placeholder 3">
            <a:extLst>
              <a:ext uri="{FF2B5EF4-FFF2-40B4-BE49-F238E27FC236}">
                <a16:creationId xmlns:a16="http://schemas.microsoft.com/office/drawing/2014/main" id="{2A24B241-C959-B3B2-1493-07A0DBABC693}"/>
              </a:ext>
            </a:extLst>
          </p:cNvPr>
          <p:cNvSpPr txBox="1">
            <a:spLocks/>
          </p:cNvSpPr>
          <p:nvPr/>
        </p:nvSpPr>
        <p:spPr>
          <a:xfrm>
            <a:off x="14853823" y="9445864"/>
            <a:ext cx="1600326" cy="400142"/>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a:t>position</a:t>
            </a:r>
          </a:p>
        </p:txBody>
      </p:sp>
      <p:cxnSp>
        <p:nvCxnSpPr>
          <p:cNvPr id="16" name="Straight Connector 15">
            <a:extLst>
              <a:ext uri="{FF2B5EF4-FFF2-40B4-BE49-F238E27FC236}">
                <a16:creationId xmlns:a16="http://schemas.microsoft.com/office/drawing/2014/main" id="{518D577F-F529-75A0-CF36-37956A5666C9}"/>
              </a:ext>
            </a:extLst>
          </p:cNvPr>
          <p:cNvCxnSpPr>
            <a:cxnSpLocks/>
          </p:cNvCxnSpPr>
          <p:nvPr/>
        </p:nvCxnSpPr>
        <p:spPr>
          <a:xfrm>
            <a:off x="3194291" y="7672713"/>
            <a:ext cx="0" cy="1639851"/>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9EFD804-8259-1F5F-A05B-A435687EA81A}"/>
              </a:ext>
            </a:extLst>
          </p:cNvPr>
          <p:cNvCxnSpPr>
            <a:cxnSpLocks/>
          </p:cNvCxnSpPr>
          <p:nvPr/>
        </p:nvCxnSpPr>
        <p:spPr>
          <a:xfrm>
            <a:off x="1517771" y="7672712"/>
            <a:ext cx="1720659" cy="0"/>
          </a:xfrm>
          <a:prstGeom prst="line">
            <a:avLst/>
          </a:prstGeom>
        </p:spPr>
        <p:style>
          <a:lnRef idx="1">
            <a:schemeClr val="dk1"/>
          </a:lnRef>
          <a:fillRef idx="0">
            <a:schemeClr val="dk1"/>
          </a:fillRef>
          <a:effectRef idx="0">
            <a:schemeClr val="dk1"/>
          </a:effectRef>
          <a:fontRef idx="minor">
            <a:schemeClr val="tx1"/>
          </a:fontRef>
        </p:style>
      </p:cxnSp>
      <p:cxnSp>
        <p:nvCxnSpPr>
          <p:cNvPr id="24" name="Connector: Elbow 23">
            <a:extLst>
              <a:ext uri="{FF2B5EF4-FFF2-40B4-BE49-F238E27FC236}">
                <a16:creationId xmlns:a16="http://schemas.microsoft.com/office/drawing/2014/main" id="{9E958441-AA4C-ACF7-B561-16359D62CFF5}"/>
              </a:ext>
            </a:extLst>
          </p:cNvPr>
          <p:cNvCxnSpPr>
            <a:cxnSpLocks/>
            <a:stCxn id="11" idx="7"/>
          </p:cNvCxnSpPr>
          <p:nvPr/>
        </p:nvCxnSpPr>
        <p:spPr>
          <a:xfrm rot="5400000" flipH="1" flipV="1">
            <a:off x="3290219" y="6691015"/>
            <a:ext cx="864214" cy="925307"/>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EDBE7AE-4768-D6C6-E612-B5B871B03E79}"/>
              </a:ext>
            </a:extLst>
          </p:cNvPr>
          <p:cNvCxnSpPr>
            <a:cxnSpLocks/>
            <a:stCxn id="12" idx="5"/>
          </p:cNvCxnSpPr>
          <p:nvPr/>
        </p:nvCxnSpPr>
        <p:spPr>
          <a:xfrm rot="16200000" flipH="1">
            <a:off x="3769768" y="7693198"/>
            <a:ext cx="337683" cy="862592"/>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FF8CF21B-A3E2-FDD0-085A-471A757A059C}"/>
              </a:ext>
            </a:extLst>
          </p:cNvPr>
          <p:cNvSpPr txBox="1">
            <a:spLocks/>
          </p:cNvSpPr>
          <p:nvPr/>
        </p:nvSpPr>
        <p:spPr>
          <a:xfrm>
            <a:off x="4184980" y="6577428"/>
            <a:ext cx="2743417" cy="277021"/>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sz="1800"/>
              <a:t>Initial estimate</a:t>
            </a:r>
          </a:p>
        </p:txBody>
      </p:sp>
      <p:sp>
        <p:nvSpPr>
          <p:cNvPr id="33" name="Text Placeholder 3">
            <a:extLst>
              <a:ext uri="{FF2B5EF4-FFF2-40B4-BE49-F238E27FC236}">
                <a16:creationId xmlns:a16="http://schemas.microsoft.com/office/drawing/2014/main" id="{6FE2801C-591C-1C4B-ABE0-1F2E71B4A2E6}"/>
              </a:ext>
            </a:extLst>
          </p:cNvPr>
          <p:cNvSpPr txBox="1">
            <a:spLocks/>
          </p:cNvSpPr>
          <p:nvPr/>
        </p:nvSpPr>
        <p:spPr>
          <a:xfrm>
            <a:off x="4369907" y="8124494"/>
            <a:ext cx="1295501" cy="277021"/>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sz="1800"/>
              <a:t>uncertainty</a:t>
            </a:r>
          </a:p>
        </p:txBody>
      </p:sp>
    </p:spTree>
    <p:extLst>
      <p:ext uri="{BB962C8B-B14F-4D97-AF65-F5344CB8AC3E}">
        <p14:creationId xmlns:p14="http://schemas.microsoft.com/office/powerpoint/2010/main" val="496165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6FC9B-EF52-7A84-F0B1-0B441E042BDE}"/>
              </a:ext>
            </a:extLst>
          </p:cNvPr>
          <p:cNvSpPr>
            <a:spLocks noGrp="1"/>
          </p:cNvSpPr>
          <p:nvPr>
            <p:ph type="title"/>
          </p:nvPr>
        </p:nvSpPr>
        <p:spPr/>
        <p:txBody>
          <a:bodyPr>
            <a:normAutofit fontScale="90000"/>
          </a:bodyPr>
          <a:lstStyle/>
          <a:p>
            <a:r>
              <a:rPr lang="nl-NL"/>
              <a:t>Delph INS Subsea</a:t>
            </a:r>
            <a:endParaRPr lang="en-GB"/>
          </a:p>
        </p:txBody>
      </p:sp>
      <p:sp>
        <p:nvSpPr>
          <p:cNvPr id="3" name="Text Placeholder 2">
            <a:extLst>
              <a:ext uri="{FF2B5EF4-FFF2-40B4-BE49-F238E27FC236}">
                <a16:creationId xmlns:a16="http://schemas.microsoft.com/office/drawing/2014/main" id="{2B4A40C1-1094-A0F3-7CA9-F28C3B847C40}"/>
              </a:ext>
            </a:extLst>
          </p:cNvPr>
          <p:cNvSpPr>
            <a:spLocks noGrp="1"/>
          </p:cNvSpPr>
          <p:nvPr>
            <p:ph type="body" sz="quarter" idx="10"/>
          </p:nvPr>
        </p:nvSpPr>
        <p:spPr>
          <a:xfrm>
            <a:off x="2737066" y="7471570"/>
            <a:ext cx="11126079" cy="1231106"/>
          </a:xfrm>
        </p:spPr>
        <p:txBody>
          <a:bodyPr/>
          <a:lstStyle/>
          <a:p>
            <a:r>
              <a:rPr lang="nl-NL" dirty="0"/>
              <a:t>Robert goldschmeding</a:t>
            </a:r>
            <a:br>
              <a:rPr lang="nl-NL" dirty="0"/>
            </a:br>
            <a:r>
              <a:rPr lang="nl-NL" dirty="0"/>
              <a:t>0</a:t>
            </a:r>
            <a:r>
              <a:rPr lang="en-NL"/>
              <a:t>9</a:t>
            </a:r>
            <a:r>
              <a:rPr lang="nl-NL"/>
              <a:t>/2025</a:t>
            </a:r>
            <a:endParaRPr lang="en-GB" dirty="0"/>
          </a:p>
        </p:txBody>
      </p:sp>
    </p:spTree>
    <p:extLst>
      <p:ext uri="{BB962C8B-B14F-4D97-AF65-F5344CB8AC3E}">
        <p14:creationId xmlns:p14="http://schemas.microsoft.com/office/powerpoint/2010/main" val="1118441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C1C0675-8BB2-244A-FEFD-4655AF700839}"/>
              </a:ext>
            </a:extLst>
          </p:cNvPr>
          <p:cNvSpPr/>
          <p:nvPr/>
        </p:nvSpPr>
        <p:spPr>
          <a:xfrm rot="16200000">
            <a:off x="7284954" y="1322253"/>
            <a:ext cx="579532" cy="12113901"/>
          </a:xfrm>
          <a:prstGeom prst="rect">
            <a:avLst/>
          </a:prstGeom>
          <a:solidFill>
            <a:srgbClr val="02F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6A737-A6E1-3C4E-2724-2CF2872405FA}"/>
              </a:ext>
            </a:extLst>
          </p:cNvPr>
          <p:cNvSpPr>
            <a:spLocks noGrp="1"/>
          </p:cNvSpPr>
          <p:nvPr>
            <p:ph type="title"/>
          </p:nvPr>
        </p:nvSpPr>
        <p:spPr/>
        <p:txBody>
          <a:bodyPr>
            <a:normAutofit fontScale="90000"/>
          </a:bodyPr>
          <a:lstStyle/>
          <a:p>
            <a:r>
              <a:rPr lang="en-US"/>
              <a:t>Data fusion: position correction/speed correction</a:t>
            </a:r>
          </a:p>
        </p:txBody>
      </p:sp>
      <p:sp>
        <p:nvSpPr>
          <p:cNvPr id="3" name="Slide Number Placeholder 2">
            <a:extLst>
              <a:ext uri="{FF2B5EF4-FFF2-40B4-BE49-F238E27FC236}">
                <a16:creationId xmlns:a16="http://schemas.microsoft.com/office/drawing/2014/main" id="{1B4B42B5-B396-B9E4-6F2B-70B8C4D5B06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30</a:t>
            </a:fld>
            <a:endParaRPr lang="fr-FR" spc="10"/>
          </a:p>
        </p:txBody>
      </p:sp>
      <p:sp>
        <p:nvSpPr>
          <p:cNvPr id="4" name="Text Placeholder 3">
            <a:extLst>
              <a:ext uri="{FF2B5EF4-FFF2-40B4-BE49-F238E27FC236}">
                <a16:creationId xmlns:a16="http://schemas.microsoft.com/office/drawing/2014/main" id="{DC5271DA-3BFE-30FC-8738-2B65EA80F194}"/>
              </a:ext>
            </a:extLst>
          </p:cNvPr>
          <p:cNvSpPr>
            <a:spLocks noGrp="1"/>
          </p:cNvSpPr>
          <p:nvPr>
            <p:ph type="body" sz="quarter" idx="4294967295"/>
          </p:nvPr>
        </p:nvSpPr>
        <p:spPr>
          <a:xfrm>
            <a:off x="1245289" y="1931378"/>
            <a:ext cx="18134771" cy="400110"/>
          </a:xfrm>
        </p:spPr>
        <p:txBody>
          <a:bodyPr/>
          <a:lstStyle/>
          <a:p>
            <a:r>
              <a:rPr lang="en-US"/>
              <a:t>T=0 the filter calculates an initial estimate including an uncertainty</a:t>
            </a:r>
          </a:p>
        </p:txBody>
      </p:sp>
      <p:cxnSp>
        <p:nvCxnSpPr>
          <p:cNvPr id="6" name="Straight Arrow Connector 5">
            <a:extLst>
              <a:ext uri="{FF2B5EF4-FFF2-40B4-BE49-F238E27FC236}">
                <a16:creationId xmlns:a16="http://schemas.microsoft.com/office/drawing/2014/main" id="{E8848EC8-9E37-5BD1-DC26-E551D2181C59}"/>
              </a:ext>
            </a:extLst>
          </p:cNvPr>
          <p:cNvCxnSpPr>
            <a:cxnSpLocks/>
          </p:cNvCxnSpPr>
          <p:nvPr/>
        </p:nvCxnSpPr>
        <p:spPr>
          <a:xfrm flipV="1">
            <a:off x="1517770" y="2606434"/>
            <a:ext cx="0" cy="723957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41E86B1F-05E7-B317-7D64-5B415494CC30}"/>
              </a:ext>
            </a:extLst>
          </p:cNvPr>
          <p:cNvCxnSpPr>
            <a:cxnSpLocks/>
          </p:cNvCxnSpPr>
          <p:nvPr/>
        </p:nvCxnSpPr>
        <p:spPr>
          <a:xfrm>
            <a:off x="1003145" y="9312564"/>
            <a:ext cx="142505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D812435A-B1CB-4299-8F44-081FEE548367}"/>
              </a:ext>
            </a:extLst>
          </p:cNvPr>
          <p:cNvSpPr/>
          <p:nvPr/>
        </p:nvSpPr>
        <p:spPr>
          <a:xfrm>
            <a:off x="3103715" y="7580114"/>
            <a:ext cx="184924" cy="18492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61C5A1-F1E1-1D8C-6B1A-80C64EBF7EF6}"/>
              </a:ext>
            </a:extLst>
          </p:cNvPr>
          <p:cNvSpPr/>
          <p:nvPr/>
        </p:nvSpPr>
        <p:spPr>
          <a:xfrm>
            <a:off x="2751616" y="7272575"/>
            <a:ext cx="885355" cy="800275"/>
          </a:xfrm>
          <a:prstGeom prst="ellipse">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BF2615F7-18A4-86B5-4DAB-4BA4961BE211}"/>
              </a:ext>
            </a:extLst>
          </p:cNvPr>
          <p:cNvSpPr txBox="1">
            <a:spLocks/>
          </p:cNvSpPr>
          <p:nvPr/>
        </p:nvSpPr>
        <p:spPr>
          <a:xfrm>
            <a:off x="298474" y="2393494"/>
            <a:ext cx="1600326" cy="400142"/>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a:t>speed</a:t>
            </a:r>
          </a:p>
        </p:txBody>
      </p:sp>
      <p:sp>
        <p:nvSpPr>
          <p:cNvPr id="14" name="Text Placeholder 3">
            <a:extLst>
              <a:ext uri="{FF2B5EF4-FFF2-40B4-BE49-F238E27FC236}">
                <a16:creationId xmlns:a16="http://schemas.microsoft.com/office/drawing/2014/main" id="{2A24B241-C959-B3B2-1493-07A0DBABC693}"/>
              </a:ext>
            </a:extLst>
          </p:cNvPr>
          <p:cNvSpPr txBox="1">
            <a:spLocks/>
          </p:cNvSpPr>
          <p:nvPr/>
        </p:nvSpPr>
        <p:spPr>
          <a:xfrm>
            <a:off x="14853823" y="9445864"/>
            <a:ext cx="1600326" cy="400142"/>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a:t>position</a:t>
            </a:r>
          </a:p>
        </p:txBody>
      </p:sp>
      <p:cxnSp>
        <p:nvCxnSpPr>
          <p:cNvPr id="16" name="Straight Connector 15">
            <a:extLst>
              <a:ext uri="{FF2B5EF4-FFF2-40B4-BE49-F238E27FC236}">
                <a16:creationId xmlns:a16="http://schemas.microsoft.com/office/drawing/2014/main" id="{518D577F-F529-75A0-CF36-37956A5666C9}"/>
              </a:ext>
            </a:extLst>
          </p:cNvPr>
          <p:cNvCxnSpPr>
            <a:cxnSpLocks/>
          </p:cNvCxnSpPr>
          <p:nvPr/>
        </p:nvCxnSpPr>
        <p:spPr>
          <a:xfrm>
            <a:off x="3194291" y="7672713"/>
            <a:ext cx="0" cy="1639851"/>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9EFD804-8259-1F5F-A05B-A435687EA81A}"/>
              </a:ext>
            </a:extLst>
          </p:cNvPr>
          <p:cNvCxnSpPr>
            <a:cxnSpLocks/>
            <a:endCxn id="11" idx="6"/>
          </p:cNvCxnSpPr>
          <p:nvPr/>
        </p:nvCxnSpPr>
        <p:spPr>
          <a:xfrm>
            <a:off x="1517770" y="7672577"/>
            <a:ext cx="1770869" cy="0"/>
          </a:xfrm>
          <a:prstGeom prst="line">
            <a:avLst/>
          </a:prstGeom>
        </p:spPr>
        <p:style>
          <a:lnRef idx="1">
            <a:schemeClr val="dk1"/>
          </a:lnRef>
          <a:fillRef idx="0">
            <a:schemeClr val="dk1"/>
          </a:fillRef>
          <a:effectRef idx="0">
            <a:schemeClr val="dk1"/>
          </a:effectRef>
          <a:fontRef idx="minor">
            <a:schemeClr val="tx1"/>
          </a:fontRef>
        </p:style>
      </p:cxnSp>
      <p:cxnSp>
        <p:nvCxnSpPr>
          <p:cNvPr id="24" name="Connector: Elbow 23">
            <a:extLst>
              <a:ext uri="{FF2B5EF4-FFF2-40B4-BE49-F238E27FC236}">
                <a16:creationId xmlns:a16="http://schemas.microsoft.com/office/drawing/2014/main" id="{9E958441-AA4C-ACF7-B561-16359D62CFF5}"/>
              </a:ext>
            </a:extLst>
          </p:cNvPr>
          <p:cNvCxnSpPr>
            <a:cxnSpLocks/>
            <a:stCxn id="11" idx="7"/>
          </p:cNvCxnSpPr>
          <p:nvPr/>
        </p:nvCxnSpPr>
        <p:spPr>
          <a:xfrm rot="5400000" flipH="1" flipV="1">
            <a:off x="3373788" y="6701658"/>
            <a:ext cx="793307" cy="101777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EDBE7AE-4768-D6C6-E612-B5B871B03E79}"/>
              </a:ext>
            </a:extLst>
          </p:cNvPr>
          <p:cNvCxnSpPr>
            <a:cxnSpLocks/>
            <a:stCxn id="12" idx="5"/>
          </p:cNvCxnSpPr>
          <p:nvPr/>
        </p:nvCxnSpPr>
        <p:spPr>
          <a:xfrm rot="16200000" flipH="1">
            <a:off x="3769768" y="7693198"/>
            <a:ext cx="337683" cy="862592"/>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FF8CF21B-A3E2-FDD0-085A-471A757A059C}"/>
              </a:ext>
            </a:extLst>
          </p:cNvPr>
          <p:cNvSpPr txBox="1">
            <a:spLocks/>
          </p:cNvSpPr>
          <p:nvPr/>
        </p:nvSpPr>
        <p:spPr>
          <a:xfrm>
            <a:off x="4184980" y="6577428"/>
            <a:ext cx="2743417" cy="277021"/>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sz="1800"/>
              <a:t>Initial estimate</a:t>
            </a:r>
          </a:p>
        </p:txBody>
      </p:sp>
      <p:sp>
        <p:nvSpPr>
          <p:cNvPr id="33" name="Text Placeholder 3">
            <a:extLst>
              <a:ext uri="{FF2B5EF4-FFF2-40B4-BE49-F238E27FC236}">
                <a16:creationId xmlns:a16="http://schemas.microsoft.com/office/drawing/2014/main" id="{6FE2801C-591C-1C4B-ABE0-1F2E71B4A2E6}"/>
              </a:ext>
            </a:extLst>
          </p:cNvPr>
          <p:cNvSpPr txBox="1">
            <a:spLocks/>
          </p:cNvSpPr>
          <p:nvPr/>
        </p:nvSpPr>
        <p:spPr>
          <a:xfrm>
            <a:off x="4369907" y="8124494"/>
            <a:ext cx="1295501" cy="277021"/>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sz="1800"/>
              <a:t>uncertainty</a:t>
            </a:r>
          </a:p>
        </p:txBody>
      </p:sp>
      <p:sp>
        <p:nvSpPr>
          <p:cNvPr id="5" name="Oval 4">
            <a:extLst>
              <a:ext uri="{FF2B5EF4-FFF2-40B4-BE49-F238E27FC236}">
                <a16:creationId xmlns:a16="http://schemas.microsoft.com/office/drawing/2014/main" id="{6F9B08D3-5D00-F854-00EB-70CB29D8A202}"/>
              </a:ext>
            </a:extLst>
          </p:cNvPr>
          <p:cNvSpPr/>
          <p:nvPr/>
        </p:nvSpPr>
        <p:spPr>
          <a:xfrm rot="20125867">
            <a:off x="6883887" y="7557122"/>
            <a:ext cx="232069" cy="18998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E27975-4F48-D440-4F52-A6F9978CD873}"/>
              </a:ext>
            </a:extLst>
          </p:cNvPr>
          <p:cNvSpPr/>
          <p:nvPr/>
        </p:nvSpPr>
        <p:spPr>
          <a:xfrm rot="20125867">
            <a:off x="6224073" y="7245004"/>
            <a:ext cx="1638856" cy="800275"/>
          </a:xfrm>
          <a:prstGeom prst="ellipse">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B1B0EF-E1DA-796D-4618-A77E60AAB874}"/>
              </a:ext>
            </a:extLst>
          </p:cNvPr>
          <p:cNvSpPr/>
          <p:nvPr/>
        </p:nvSpPr>
        <p:spPr>
          <a:xfrm rot="20125867">
            <a:off x="11342779" y="7310902"/>
            <a:ext cx="221328" cy="16977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7794DE-0E2A-044F-2DC3-6DFA117FB5F7}"/>
              </a:ext>
            </a:extLst>
          </p:cNvPr>
          <p:cNvSpPr/>
          <p:nvPr/>
        </p:nvSpPr>
        <p:spPr>
          <a:xfrm rot="19111798">
            <a:off x="10048933" y="7251774"/>
            <a:ext cx="2319392" cy="747012"/>
          </a:xfrm>
          <a:prstGeom prst="ellipse">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179E876-CBC7-B335-668C-D8164FCE92D5}"/>
              </a:ext>
            </a:extLst>
          </p:cNvPr>
          <p:cNvSpPr/>
          <p:nvPr/>
        </p:nvSpPr>
        <p:spPr>
          <a:xfrm rot="20125867">
            <a:off x="11061320" y="7550149"/>
            <a:ext cx="232069" cy="18998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B7BF82F-AC55-5D81-6607-7A47424BB57A}"/>
              </a:ext>
            </a:extLst>
          </p:cNvPr>
          <p:cNvSpPr/>
          <p:nvPr/>
        </p:nvSpPr>
        <p:spPr>
          <a:xfrm rot="20483971">
            <a:off x="10869977" y="7110263"/>
            <a:ext cx="1166932" cy="536406"/>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cxnSp>
        <p:nvCxnSpPr>
          <p:cNvPr id="27" name="Connector: Elbow 26">
            <a:extLst>
              <a:ext uri="{FF2B5EF4-FFF2-40B4-BE49-F238E27FC236}">
                <a16:creationId xmlns:a16="http://schemas.microsoft.com/office/drawing/2014/main" id="{723DB987-FEEA-BD9E-FB85-B6841631FDE6}"/>
              </a:ext>
            </a:extLst>
          </p:cNvPr>
          <p:cNvCxnSpPr>
            <a:cxnSpLocks/>
            <a:endCxn id="30" idx="1"/>
          </p:cNvCxnSpPr>
          <p:nvPr/>
        </p:nvCxnSpPr>
        <p:spPr>
          <a:xfrm rot="5400000" flipH="1" flipV="1">
            <a:off x="11242287" y="5646013"/>
            <a:ext cx="1838163" cy="1415858"/>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49810239-A330-4351-7D5C-E00155001D2E}"/>
              </a:ext>
            </a:extLst>
          </p:cNvPr>
          <p:cNvSpPr txBox="1">
            <a:spLocks/>
          </p:cNvSpPr>
          <p:nvPr/>
        </p:nvSpPr>
        <p:spPr>
          <a:xfrm>
            <a:off x="12869297" y="5234790"/>
            <a:ext cx="6370093" cy="400142"/>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solidFill>
                  <a:srgbClr val="FF0000"/>
                </a:solidFill>
              </a:rPr>
              <a:t>Correction</a:t>
            </a:r>
            <a:r>
              <a:rPr lang="en-US" dirty="0"/>
              <a:t> using speed</a:t>
            </a:r>
            <a:r>
              <a:rPr lang="en-US" dirty="0">
                <a:solidFill>
                  <a:srgbClr val="02FFDB"/>
                </a:solidFill>
              </a:rPr>
              <a:t> measurement</a:t>
            </a:r>
          </a:p>
        </p:txBody>
      </p:sp>
    </p:spTree>
    <p:extLst>
      <p:ext uri="{BB962C8B-B14F-4D97-AF65-F5344CB8AC3E}">
        <p14:creationId xmlns:p14="http://schemas.microsoft.com/office/powerpoint/2010/main" val="2148746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C1C0675-8BB2-244A-FEFD-4655AF700839}"/>
              </a:ext>
            </a:extLst>
          </p:cNvPr>
          <p:cNvSpPr/>
          <p:nvPr/>
        </p:nvSpPr>
        <p:spPr>
          <a:xfrm>
            <a:off x="11177354" y="2636218"/>
            <a:ext cx="579532" cy="6648104"/>
          </a:xfrm>
          <a:prstGeom prst="rect">
            <a:avLst/>
          </a:prstGeom>
          <a:solidFill>
            <a:srgbClr val="02F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6A737-A6E1-3C4E-2724-2CF2872405FA}"/>
              </a:ext>
            </a:extLst>
          </p:cNvPr>
          <p:cNvSpPr>
            <a:spLocks noGrp="1"/>
          </p:cNvSpPr>
          <p:nvPr>
            <p:ph type="title"/>
          </p:nvPr>
        </p:nvSpPr>
        <p:spPr/>
        <p:txBody>
          <a:bodyPr>
            <a:normAutofit fontScale="90000"/>
          </a:bodyPr>
          <a:lstStyle/>
          <a:p>
            <a:r>
              <a:rPr lang="en-US"/>
              <a:t>Data fusion: position correction/speed correction</a:t>
            </a:r>
          </a:p>
        </p:txBody>
      </p:sp>
      <p:sp>
        <p:nvSpPr>
          <p:cNvPr id="3" name="Slide Number Placeholder 2">
            <a:extLst>
              <a:ext uri="{FF2B5EF4-FFF2-40B4-BE49-F238E27FC236}">
                <a16:creationId xmlns:a16="http://schemas.microsoft.com/office/drawing/2014/main" id="{1B4B42B5-B396-B9E4-6F2B-70B8C4D5B06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31</a:t>
            </a:fld>
            <a:endParaRPr lang="fr-FR" spc="10"/>
          </a:p>
        </p:txBody>
      </p:sp>
      <p:sp>
        <p:nvSpPr>
          <p:cNvPr id="4" name="Text Placeholder 3">
            <a:extLst>
              <a:ext uri="{FF2B5EF4-FFF2-40B4-BE49-F238E27FC236}">
                <a16:creationId xmlns:a16="http://schemas.microsoft.com/office/drawing/2014/main" id="{DC5271DA-3BFE-30FC-8738-2B65EA80F194}"/>
              </a:ext>
            </a:extLst>
          </p:cNvPr>
          <p:cNvSpPr>
            <a:spLocks noGrp="1"/>
          </p:cNvSpPr>
          <p:nvPr>
            <p:ph type="body" sz="quarter" idx="4294967295"/>
          </p:nvPr>
        </p:nvSpPr>
        <p:spPr>
          <a:xfrm>
            <a:off x="1245289" y="1804315"/>
            <a:ext cx="18134771" cy="400110"/>
          </a:xfrm>
        </p:spPr>
        <p:txBody>
          <a:bodyPr/>
          <a:lstStyle/>
          <a:p>
            <a:r>
              <a:rPr lang="en-US"/>
              <a:t>T=0 the filter calculates an initial estimate including an uncertainty</a:t>
            </a:r>
          </a:p>
        </p:txBody>
      </p:sp>
      <p:cxnSp>
        <p:nvCxnSpPr>
          <p:cNvPr id="6" name="Straight Arrow Connector 5">
            <a:extLst>
              <a:ext uri="{FF2B5EF4-FFF2-40B4-BE49-F238E27FC236}">
                <a16:creationId xmlns:a16="http://schemas.microsoft.com/office/drawing/2014/main" id="{E8848EC8-9E37-5BD1-DC26-E551D2181C59}"/>
              </a:ext>
            </a:extLst>
          </p:cNvPr>
          <p:cNvCxnSpPr>
            <a:cxnSpLocks/>
          </p:cNvCxnSpPr>
          <p:nvPr/>
        </p:nvCxnSpPr>
        <p:spPr>
          <a:xfrm flipV="1">
            <a:off x="1517770" y="2606434"/>
            <a:ext cx="0" cy="723957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41E86B1F-05E7-B317-7D64-5B415494CC30}"/>
              </a:ext>
            </a:extLst>
          </p:cNvPr>
          <p:cNvCxnSpPr>
            <a:cxnSpLocks/>
          </p:cNvCxnSpPr>
          <p:nvPr/>
        </p:nvCxnSpPr>
        <p:spPr>
          <a:xfrm>
            <a:off x="1003145" y="9312564"/>
            <a:ext cx="142505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D812435A-B1CB-4299-8F44-081FEE548367}"/>
              </a:ext>
            </a:extLst>
          </p:cNvPr>
          <p:cNvSpPr/>
          <p:nvPr/>
        </p:nvSpPr>
        <p:spPr>
          <a:xfrm>
            <a:off x="3103715" y="7580114"/>
            <a:ext cx="184924" cy="18492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61C5A1-F1E1-1D8C-6B1A-80C64EBF7EF6}"/>
              </a:ext>
            </a:extLst>
          </p:cNvPr>
          <p:cNvSpPr/>
          <p:nvPr/>
        </p:nvSpPr>
        <p:spPr>
          <a:xfrm>
            <a:off x="2751616" y="7272575"/>
            <a:ext cx="885355" cy="800275"/>
          </a:xfrm>
          <a:prstGeom prst="ellipse">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BF2615F7-18A4-86B5-4DAB-4BA4961BE211}"/>
              </a:ext>
            </a:extLst>
          </p:cNvPr>
          <p:cNvSpPr txBox="1">
            <a:spLocks/>
          </p:cNvSpPr>
          <p:nvPr/>
        </p:nvSpPr>
        <p:spPr>
          <a:xfrm>
            <a:off x="298474" y="2393494"/>
            <a:ext cx="1600326" cy="400142"/>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a:t>speed</a:t>
            </a:r>
          </a:p>
        </p:txBody>
      </p:sp>
      <p:sp>
        <p:nvSpPr>
          <p:cNvPr id="14" name="Text Placeholder 3">
            <a:extLst>
              <a:ext uri="{FF2B5EF4-FFF2-40B4-BE49-F238E27FC236}">
                <a16:creationId xmlns:a16="http://schemas.microsoft.com/office/drawing/2014/main" id="{2A24B241-C959-B3B2-1493-07A0DBABC693}"/>
              </a:ext>
            </a:extLst>
          </p:cNvPr>
          <p:cNvSpPr txBox="1">
            <a:spLocks/>
          </p:cNvSpPr>
          <p:nvPr/>
        </p:nvSpPr>
        <p:spPr>
          <a:xfrm>
            <a:off x="14853823" y="9445864"/>
            <a:ext cx="1600326" cy="400142"/>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a:t>position</a:t>
            </a:r>
          </a:p>
        </p:txBody>
      </p:sp>
      <p:cxnSp>
        <p:nvCxnSpPr>
          <p:cNvPr id="16" name="Straight Connector 15">
            <a:extLst>
              <a:ext uri="{FF2B5EF4-FFF2-40B4-BE49-F238E27FC236}">
                <a16:creationId xmlns:a16="http://schemas.microsoft.com/office/drawing/2014/main" id="{518D577F-F529-75A0-CF36-37956A5666C9}"/>
              </a:ext>
            </a:extLst>
          </p:cNvPr>
          <p:cNvCxnSpPr>
            <a:cxnSpLocks/>
          </p:cNvCxnSpPr>
          <p:nvPr/>
        </p:nvCxnSpPr>
        <p:spPr>
          <a:xfrm>
            <a:off x="3194291" y="7672713"/>
            <a:ext cx="0" cy="1639851"/>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9EFD804-8259-1F5F-A05B-A435687EA81A}"/>
              </a:ext>
            </a:extLst>
          </p:cNvPr>
          <p:cNvCxnSpPr>
            <a:cxnSpLocks/>
            <a:endCxn id="11" idx="6"/>
          </p:cNvCxnSpPr>
          <p:nvPr/>
        </p:nvCxnSpPr>
        <p:spPr>
          <a:xfrm>
            <a:off x="1517770" y="7672577"/>
            <a:ext cx="1770869" cy="0"/>
          </a:xfrm>
          <a:prstGeom prst="line">
            <a:avLst/>
          </a:prstGeom>
        </p:spPr>
        <p:style>
          <a:lnRef idx="1">
            <a:schemeClr val="dk1"/>
          </a:lnRef>
          <a:fillRef idx="0">
            <a:schemeClr val="dk1"/>
          </a:fillRef>
          <a:effectRef idx="0">
            <a:schemeClr val="dk1"/>
          </a:effectRef>
          <a:fontRef idx="minor">
            <a:schemeClr val="tx1"/>
          </a:fontRef>
        </p:style>
      </p:cxnSp>
      <p:cxnSp>
        <p:nvCxnSpPr>
          <p:cNvPr id="24" name="Connector: Elbow 23">
            <a:extLst>
              <a:ext uri="{FF2B5EF4-FFF2-40B4-BE49-F238E27FC236}">
                <a16:creationId xmlns:a16="http://schemas.microsoft.com/office/drawing/2014/main" id="{9E958441-AA4C-ACF7-B561-16359D62CFF5}"/>
              </a:ext>
            </a:extLst>
          </p:cNvPr>
          <p:cNvCxnSpPr>
            <a:cxnSpLocks/>
            <a:stCxn id="11" idx="7"/>
          </p:cNvCxnSpPr>
          <p:nvPr/>
        </p:nvCxnSpPr>
        <p:spPr>
          <a:xfrm rot="5400000" flipH="1" flipV="1">
            <a:off x="3373788" y="6701658"/>
            <a:ext cx="793307" cy="101777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4EDBE7AE-4768-D6C6-E612-B5B871B03E79}"/>
              </a:ext>
            </a:extLst>
          </p:cNvPr>
          <p:cNvCxnSpPr>
            <a:cxnSpLocks/>
            <a:stCxn id="12" idx="5"/>
          </p:cNvCxnSpPr>
          <p:nvPr/>
        </p:nvCxnSpPr>
        <p:spPr>
          <a:xfrm rot="16200000" flipH="1">
            <a:off x="3769768" y="7693198"/>
            <a:ext cx="337683" cy="862592"/>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FF8CF21B-A3E2-FDD0-085A-471A757A059C}"/>
              </a:ext>
            </a:extLst>
          </p:cNvPr>
          <p:cNvSpPr txBox="1">
            <a:spLocks/>
          </p:cNvSpPr>
          <p:nvPr/>
        </p:nvSpPr>
        <p:spPr>
          <a:xfrm>
            <a:off x="4184980" y="6577428"/>
            <a:ext cx="2743417" cy="277021"/>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sz="1800"/>
              <a:t>Initial estimate</a:t>
            </a:r>
          </a:p>
        </p:txBody>
      </p:sp>
      <p:sp>
        <p:nvSpPr>
          <p:cNvPr id="33" name="Text Placeholder 3">
            <a:extLst>
              <a:ext uri="{FF2B5EF4-FFF2-40B4-BE49-F238E27FC236}">
                <a16:creationId xmlns:a16="http://schemas.microsoft.com/office/drawing/2014/main" id="{6FE2801C-591C-1C4B-ABE0-1F2E71B4A2E6}"/>
              </a:ext>
            </a:extLst>
          </p:cNvPr>
          <p:cNvSpPr txBox="1">
            <a:spLocks/>
          </p:cNvSpPr>
          <p:nvPr/>
        </p:nvSpPr>
        <p:spPr>
          <a:xfrm>
            <a:off x="4369907" y="8124494"/>
            <a:ext cx="1295501" cy="277021"/>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sz="1800"/>
              <a:t>uncertainty</a:t>
            </a:r>
          </a:p>
        </p:txBody>
      </p:sp>
      <p:sp>
        <p:nvSpPr>
          <p:cNvPr id="5" name="Oval 4">
            <a:extLst>
              <a:ext uri="{FF2B5EF4-FFF2-40B4-BE49-F238E27FC236}">
                <a16:creationId xmlns:a16="http://schemas.microsoft.com/office/drawing/2014/main" id="{6F9B08D3-5D00-F854-00EB-70CB29D8A202}"/>
              </a:ext>
            </a:extLst>
          </p:cNvPr>
          <p:cNvSpPr/>
          <p:nvPr/>
        </p:nvSpPr>
        <p:spPr>
          <a:xfrm rot="20125867">
            <a:off x="6883887" y="7557122"/>
            <a:ext cx="232069" cy="18998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E27975-4F48-D440-4F52-A6F9978CD873}"/>
              </a:ext>
            </a:extLst>
          </p:cNvPr>
          <p:cNvSpPr/>
          <p:nvPr/>
        </p:nvSpPr>
        <p:spPr>
          <a:xfrm rot="20125867">
            <a:off x="6224073" y="7245004"/>
            <a:ext cx="1638856" cy="800275"/>
          </a:xfrm>
          <a:prstGeom prst="ellipse">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0B1B0EF-E1DA-796D-4618-A77E60AAB874}"/>
              </a:ext>
            </a:extLst>
          </p:cNvPr>
          <p:cNvSpPr/>
          <p:nvPr/>
        </p:nvSpPr>
        <p:spPr>
          <a:xfrm rot="20125867">
            <a:off x="11342779" y="7310902"/>
            <a:ext cx="221328" cy="16977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A7794DE-0E2A-044F-2DC3-6DFA117FB5F7}"/>
              </a:ext>
            </a:extLst>
          </p:cNvPr>
          <p:cNvSpPr/>
          <p:nvPr/>
        </p:nvSpPr>
        <p:spPr>
          <a:xfrm rot="19111798">
            <a:off x="10048933" y="7251774"/>
            <a:ext cx="2319392" cy="747012"/>
          </a:xfrm>
          <a:prstGeom prst="ellipse">
            <a:avLst/>
          </a:pr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179E876-CBC7-B335-668C-D8164FCE92D5}"/>
              </a:ext>
            </a:extLst>
          </p:cNvPr>
          <p:cNvSpPr/>
          <p:nvPr/>
        </p:nvSpPr>
        <p:spPr>
          <a:xfrm rot="20125867">
            <a:off x="11061320" y="7550149"/>
            <a:ext cx="232069" cy="18998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B7BF82F-AC55-5D81-6607-7A47424BB57A}"/>
              </a:ext>
            </a:extLst>
          </p:cNvPr>
          <p:cNvSpPr/>
          <p:nvPr/>
        </p:nvSpPr>
        <p:spPr>
          <a:xfrm rot="17387555">
            <a:off x="11048931" y="7102996"/>
            <a:ext cx="809020" cy="611483"/>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cxnSp>
        <p:nvCxnSpPr>
          <p:cNvPr id="27" name="Connector: Elbow 26">
            <a:extLst>
              <a:ext uri="{FF2B5EF4-FFF2-40B4-BE49-F238E27FC236}">
                <a16:creationId xmlns:a16="http://schemas.microsoft.com/office/drawing/2014/main" id="{723DB987-FEEA-BD9E-FB85-B6841631FDE6}"/>
              </a:ext>
            </a:extLst>
          </p:cNvPr>
          <p:cNvCxnSpPr>
            <a:cxnSpLocks/>
            <a:endCxn id="30" idx="1"/>
          </p:cNvCxnSpPr>
          <p:nvPr/>
        </p:nvCxnSpPr>
        <p:spPr>
          <a:xfrm rot="5400000" flipH="1" flipV="1">
            <a:off x="11242284" y="5646015"/>
            <a:ext cx="1838167" cy="1415858"/>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49810239-A330-4351-7D5C-E00155001D2E}"/>
              </a:ext>
            </a:extLst>
          </p:cNvPr>
          <p:cNvSpPr txBox="1">
            <a:spLocks/>
          </p:cNvSpPr>
          <p:nvPr/>
        </p:nvSpPr>
        <p:spPr>
          <a:xfrm>
            <a:off x="12869297" y="5234790"/>
            <a:ext cx="6633093" cy="400142"/>
          </a:xfrm>
          <a:prstGeom prst="rect">
            <a:avLst/>
          </a:prstGeom>
        </p:spPr>
        <p:txBody>
          <a:bodyPr wrap="square" lIns="0" tIns="0" rIns="0" bIns="0" anchor="ctr" anchorCtr="0">
            <a:spAutoFit/>
          </a:bodyPr>
          <a:lstStyle>
            <a:lvl1pPr marL="342900" indent="-342900">
              <a:spcBef>
                <a:spcPts val="1200"/>
              </a:spcBef>
              <a:buFontTx/>
              <a:buBlip>
                <a:blip r:embed="rId2"/>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dirty="0">
                <a:solidFill>
                  <a:srgbClr val="FF0000"/>
                </a:solidFill>
              </a:rPr>
              <a:t>Correction</a:t>
            </a:r>
            <a:r>
              <a:rPr lang="en-US" dirty="0"/>
              <a:t> using position</a:t>
            </a:r>
            <a:r>
              <a:rPr lang="en-US" dirty="0">
                <a:solidFill>
                  <a:srgbClr val="02FFDB"/>
                </a:solidFill>
              </a:rPr>
              <a:t> measurement</a:t>
            </a:r>
          </a:p>
        </p:txBody>
      </p:sp>
    </p:spTree>
    <p:extLst>
      <p:ext uri="{BB962C8B-B14F-4D97-AF65-F5344CB8AC3E}">
        <p14:creationId xmlns:p14="http://schemas.microsoft.com/office/powerpoint/2010/main" val="3895818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2BF2C8-B3CA-FC3E-F2C3-A6A9BFA29CC2}"/>
              </a:ext>
            </a:extLst>
          </p:cNvPr>
          <p:cNvSpPr>
            <a:spLocks noGrp="1"/>
          </p:cNvSpPr>
          <p:nvPr>
            <p:ph type="title"/>
          </p:nvPr>
        </p:nvSpPr>
        <p:spPr/>
        <p:txBody>
          <a:bodyPr>
            <a:normAutofit fontScale="90000"/>
          </a:bodyPr>
          <a:lstStyle/>
          <a:p>
            <a:r>
              <a:rPr lang="en-US"/>
              <a:t>Kalman filter features</a:t>
            </a:r>
          </a:p>
        </p:txBody>
      </p:sp>
      <p:sp>
        <p:nvSpPr>
          <p:cNvPr id="6" name="Slide Number Placeholder 2">
            <a:extLst>
              <a:ext uri="{FF2B5EF4-FFF2-40B4-BE49-F238E27FC236}">
                <a16:creationId xmlns:a16="http://schemas.microsoft.com/office/drawing/2014/main" id="{DBFDD4B6-D620-70FF-40FA-9768FBB6D9C4}"/>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32</a:t>
            </a:fld>
            <a:endParaRPr lang="fr-FR" spc="10"/>
          </a:p>
        </p:txBody>
      </p:sp>
      <p:sp>
        <p:nvSpPr>
          <p:cNvPr id="2" name="Text Placeholder 1">
            <a:extLst>
              <a:ext uri="{FF2B5EF4-FFF2-40B4-BE49-F238E27FC236}">
                <a16:creationId xmlns:a16="http://schemas.microsoft.com/office/drawing/2014/main" id="{F8E45FA6-F256-45F0-AC5B-4F062BF25BB6}"/>
              </a:ext>
            </a:extLst>
          </p:cNvPr>
          <p:cNvSpPr>
            <a:spLocks noGrp="1"/>
          </p:cNvSpPr>
          <p:nvPr>
            <p:ph type="body" sz="quarter" idx="13"/>
          </p:nvPr>
        </p:nvSpPr>
        <p:spPr>
          <a:xfrm>
            <a:off x="1245289" y="4070959"/>
            <a:ext cx="18134771" cy="4409162"/>
          </a:xfrm>
        </p:spPr>
        <p:txBody>
          <a:bodyPr>
            <a:normAutofit fontScale="47500" lnSpcReduction="20000"/>
          </a:bodyPr>
          <a:lstStyle/>
          <a:p>
            <a:r>
              <a:rPr lang="en-GB" sz="4600" dirty="0"/>
              <a:t>Sensor/Data fusion algorithm</a:t>
            </a:r>
          </a:p>
          <a:p>
            <a:pPr lvl="1"/>
            <a:r>
              <a:rPr lang="en-GB" sz="3800" dirty="0"/>
              <a:t>Internal data (ACC, FOG)</a:t>
            </a:r>
          </a:p>
          <a:p>
            <a:pPr lvl="1"/>
            <a:r>
              <a:rPr lang="en-GB" sz="3800" dirty="0"/>
              <a:t>External data, when available (GNSS, DVL, USBL, LBL)</a:t>
            </a:r>
          </a:p>
          <a:p>
            <a:pPr lvl="1"/>
            <a:endParaRPr lang="en-GB" sz="4400" dirty="0"/>
          </a:p>
          <a:p>
            <a:r>
              <a:rPr lang="en-GB" sz="4600" dirty="0"/>
              <a:t>Weighted average</a:t>
            </a:r>
          </a:p>
          <a:p>
            <a:pPr lvl="1"/>
            <a:r>
              <a:rPr lang="en-GB" sz="3800" dirty="0"/>
              <a:t>Put “weight” on the data according to the model and sensor type</a:t>
            </a:r>
          </a:p>
          <a:p>
            <a:pPr lvl="1"/>
            <a:endParaRPr lang="en-GB" sz="4400" dirty="0"/>
          </a:p>
          <a:p>
            <a:r>
              <a:rPr lang="en-GB" sz="4600" dirty="0"/>
              <a:t>Error modelling</a:t>
            </a:r>
          </a:p>
          <a:p>
            <a:pPr lvl="1"/>
            <a:r>
              <a:rPr lang="en-GB" sz="3800" dirty="0"/>
              <a:t>Construct a historical record over time</a:t>
            </a:r>
          </a:p>
          <a:p>
            <a:pPr lvl="1"/>
            <a:endParaRPr lang="en-GB" sz="4400" dirty="0"/>
          </a:p>
          <a:p>
            <a:r>
              <a:rPr lang="en-GB" sz="4600" dirty="0"/>
              <a:t>Prediction</a:t>
            </a:r>
          </a:p>
          <a:p>
            <a:pPr lvl="1"/>
            <a:r>
              <a:rPr lang="en-GB" sz="3800" dirty="0"/>
              <a:t>Construct a historical record over time</a:t>
            </a:r>
          </a:p>
        </p:txBody>
      </p:sp>
    </p:spTree>
    <p:extLst>
      <p:ext uri="{BB962C8B-B14F-4D97-AF65-F5344CB8AC3E}">
        <p14:creationId xmlns:p14="http://schemas.microsoft.com/office/powerpoint/2010/main" val="544748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0F4C22-468B-AA2F-3EAE-0FF34ED0CC60}"/>
              </a:ext>
            </a:extLst>
          </p:cNvPr>
          <p:cNvSpPr>
            <a:spLocks noGrp="1"/>
          </p:cNvSpPr>
          <p:nvPr>
            <p:ph type="title"/>
          </p:nvPr>
        </p:nvSpPr>
        <p:spPr/>
        <p:txBody>
          <a:bodyPr>
            <a:normAutofit fontScale="90000"/>
          </a:bodyPr>
          <a:lstStyle/>
          <a:p>
            <a:r>
              <a:rPr lang="en-US"/>
              <a:t>Kalman filter (KF) vs. Least Mean Square (LMS)</a:t>
            </a:r>
          </a:p>
        </p:txBody>
      </p:sp>
      <p:sp>
        <p:nvSpPr>
          <p:cNvPr id="5" name="Slide Number Placeholder 2">
            <a:extLst>
              <a:ext uri="{FF2B5EF4-FFF2-40B4-BE49-F238E27FC236}">
                <a16:creationId xmlns:a16="http://schemas.microsoft.com/office/drawing/2014/main" id="{DCDADEE1-A762-5218-9AE3-A5A54081D0BD}"/>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33</a:t>
            </a:fld>
            <a:endParaRPr lang="fr-FR" spc="10"/>
          </a:p>
        </p:txBody>
      </p:sp>
      <p:sp>
        <p:nvSpPr>
          <p:cNvPr id="2" name="Text Placeholder 1">
            <a:extLst>
              <a:ext uri="{FF2B5EF4-FFF2-40B4-BE49-F238E27FC236}">
                <a16:creationId xmlns:a16="http://schemas.microsoft.com/office/drawing/2014/main" id="{F8E45FA6-F256-45F0-AC5B-4F062BF25BB6}"/>
              </a:ext>
            </a:extLst>
          </p:cNvPr>
          <p:cNvSpPr>
            <a:spLocks noGrp="1"/>
          </p:cNvSpPr>
          <p:nvPr>
            <p:ph type="body" sz="quarter" idx="13"/>
          </p:nvPr>
        </p:nvSpPr>
        <p:spPr>
          <a:xfrm>
            <a:off x="1245290" y="4196219"/>
            <a:ext cx="13660684" cy="2643396"/>
          </a:xfrm>
        </p:spPr>
        <p:txBody>
          <a:bodyPr>
            <a:normAutofit fontScale="62500" lnSpcReduction="20000"/>
          </a:bodyPr>
          <a:lstStyle/>
          <a:p>
            <a:r>
              <a:rPr lang="en-GB" sz="4200" dirty="0"/>
              <a:t>The main purpose of a Kalman filter is to give the best possible </a:t>
            </a:r>
            <a:r>
              <a:rPr lang="en-GB" sz="4200" u="sng" dirty="0"/>
              <a:t>real time </a:t>
            </a:r>
            <a:r>
              <a:rPr lang="en-GB" sz="4200" dirty="0"/>
              <a:t>estimation for a </a:t>
            </a:r>
            <a:r>
              <a:rPr lang="en-GB" sz="4200" u="sng" dirty="0"/>
              <a:t>dynamic variable</a:t>
            </a:r>
            <a:r>
              <a:rPr lang="en-GB" sz="4200" dirty="0"/>
              <a:t> (in our case, position, speed, attitudes…) considering available measurements. </a:t>
            </a:r>
          </a:p>
          <a:p>
            <a:endParaRPr lang="en-GB" sz="4200" dirty="0"/>
          </a:p>
          <a:p>
            <a:r>
              <a:rPr lang="en-GB" sz="4200" dirty="0"/>
              <a:t>A LMS algorithm gives a single optimized solution considering all measurements for a </a:t>
            </a:r>
            <a:r>
              <a:rPr lang="en-GB" sz="4200" u="sng" dirty="0"/>
              <a:t>static variable</a:t>
            </a:r>
            <a:r>
              <a:rPr lang="en-GB" sz="4200" dirty="0"/>
              <a:t>. This algorithm can only be used in </a:t>
            </a:r>
            <a:r>
              <a:rPr lang="en-GB" sz="4200" u="sng" dirty="0"/>
              <a:t>post processing</a:t>
            </a:r>
            <a:r>
              <a:rPr lang="en-GB" sz="4200" dirty="0"/>
              <a:t>.</a:t>
            </a:r>
            <a:endParaRPr lang="en-GB" sz="4600" dirty="0"/>
          </a:p>
        </p:txBody>
      </p:sp>
    </p:spTree>
    <p:extLst>
      <p:ext uri="{BB962C8B-B14F-4D97-AF65-F5344CB8AC3E}">
        <p14:creationId xmlns:p14="http://schemas.microsoft.com/office/powerpoint/2010/main" val="2676721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29327-A237-E18B-B62D-716D73C2D150}"/>
              </a:ext>
            </a:extLst>
          </p:cNvPr>
          <p:cNvSpPr>
            <a:spLocks noGrp="1"/>
          </p:cNvSpPr>
          <p:nvPr>
            <p:ph type="title"/>
          </p:nvPr>
        </p:nvSpPr>
        <p:spPr/>
        <p:txBody>
          <a:bodyPr>
            <a:normAutofit fontScale="90000"/>
          </a:bodyPr>
          <a:lstStyle/>
          <a:p>
            <a:r>
              <a:rPr lang="en-US"/>
              <a:t>Front end filtering</a:t>
            </a:r>
          </a:p>
        </p:txBody>
      </p:sp>
      <p:sp>
        <p:nvSpPr>
          <p:cNvPr id="9" name="Slide Number Placeholder 2">
            <a:extLst>
              <a:ext uri="{FF2B5EF4-FFF2-40B4-BE49-F238E27FC236}">
                <a16:creationId xmlns:a16="http://schemas.microsoft.com/office/drawing/2014/main" id="{25C4E705-10D2-605A-001C-853ABDE72A2B}"/>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34</a:t>
            </a:fld>
            <a:endParaRPr lang="fr-FR" spc="10"/>
          </a:p>
        </p:txBody>
      </p:sp>
      <p:sp>
        <p:nvSpPr>
          <p:cNvPr id="2" name="Text Placeholder 1">
            <a:extLst>
              <a:ext uri="{FF2B5EF4-FFF2-40B4-BE49-F238E27FC236}">
                <a16:creationId xmlns:a16="http://schemas.microsoft.com/office/drawing/2014/main" id="{8AFA14A1-B0CC-4429-8DF5-803EB2BAB8D0}"/>
              </a:ext>
            </a:extLst>
          </p:cNvPr>
          <p:cNvSpPr>
            <a:spLocks noGrp="1"/>
          </p:cNvSpPr>
          <p:nvPr>
            <p:ph type="body" sz="quarter" idx="13"/>
          </p:nvPr>
        </p:nvSpPr>
        <p:spPr>
          <a:xfrm>
            <a:off x="1245289" y="3878702"/>
            <a:ext cx="18134771" cy="5655442"/>
          </a:xfrm>
        </p:spPr>
        <p:txBody>
          <a:bodyPr>
            <a:normAutofit fontScale="70000" lnSpcReduction="20000"/>
          </a:bodyPr>
          <a:lstStyle/>
          <a:p>
            <a:r>
              <a:rPr lang="en-GB" sz="3600" dirty="0"/>
              <a:t>External Sensor Rejection – GNSS Example</a:t>
            </a:r>
          </a:p>
          <a:p>
            <a:endParaRPr lang="en-GB" sz="3600" dirty="0"/>
          </a:p>
          <a:p>
            <a:pPr>
              <a:defRPr/>
            </a:pPr>
            <a:r>
              <a:rPr lang="en-GB" sz="3600" dirty="0"/>
              <a:t>When a GNSS position is received, distance δ between</a:t>
            </a:r>
            <a:br>
              <a:rPr lang="en-GB" sz="3600" dirty="0"/>
            </a:br>
            <a:r>
              <a:rPr lang="en-GB" sz="3600" dirty="0"/>
              <a:t>INS position and GNSS position is calculated</a:t>
            </a:r>
          </a:p>
          <a:p>
            <a:pPr>
              <a:defRPr/>
            </a:pPr>
            <a:endParaRPr lang="en-GB" sz="3600" dirty="0"/>
          </a:p>
          <a:p>
            <a:pPr>
              <a:defRPr/>
            </a:pPr>
            <a:r>
              <a:rPr lang="en-GB" sz="3600" dirty="0"/>
              <a:t>There are  3 scenarios:</a:t>
            </a:r>
          </a:p>
          <a:p>
            <a:pPr lvl="1">
              <a:defRPr/>
            </a:pPr>
            <a:r>
              <a:rPr lang="en-GB" sz="3600" dirty="0"/>
              <a:t>If the distance is smaller than 3 times the quadratic sum</a:t>
            </a:r>
            <a:br>
              <a:rPr lang="en-GB" sz="3600" dirty="0"/>
            </a:br>
            <a:r>
              <a:rPr lang="en-GB" sz="3600" dirty="0"/>
              <a:t> of GNSS position SD and INS SD the position is </a:t>
            </a:r>
            <a:r>
              <a:rPr lang="en-GB" sz="3600" b="1" u="sng" dirty="0"/>
              <a:t>accepted</a:t>
            </a:r>
          </a:p>
          <a:p>
            <a:pPr lvl="1">
              <a:defRPr/>
            </a:pPr>
            <a:endParaRPr lang="en-GB" sz="3600" dirty="0"/>
          </a:p>
          <a:p>
            <a:pPr lvl="1">
              <a:defRPr/>
            </a:pPr>
            <a:r>
              <a:rPr lang="en-GB" sz="3600" dirty="0"/>
              <a:t>If the distance is greater than 5 times the quadratic sum of GNSS position SD and INS SD the position is </a:t>
            </a:r>
            <a:r>
              <a:rPr lang="en-GB" sz="3600" b="1" u="sng" dirty="0"/>
              <a:t>rejected</a:t>
            </a:r>
          </a:p>
          <a:p>
            <a:pPr lvl="1">
              <a:defRPr/>
            </a:pPr>
            <a:endParaRPr lang="en-GB" sz="3600" dirty="0"/>
          </a:p>
          <a:p>
            <a:pPr lvl="1">
              <a:defRPr/>
            </a:pPr>
            <a:r>
              <a:rPr lang="en-GB" sz="3600" dirty="0"/>
              <a:t>If the distance is within 3 to 5 times the quadratic sum of GNSS position SD and INS SD, the position is </a:t>
            </a:r>
            <a:r>
              <a:rPr lang="en-GB" sz="3600" b="1" u="sng" dirty="0"/>
              <a:t>attenuated</a:t>
            </a:r>
            <a:endParaRPr lang="en-GB" sz="3600" dirty="0">
              <a:solidFill>
                <a:srgbClr val="FF0000"/>
              </a:solidFill>
            </a:endParaRPr>
          </a:p>
          <a:p>
            <a:pPr lvl="1">
              <a:defRPr/>
            </a:pPr>
            <a:endParaRPr lang="en-GB" sz="3400" dirty="0">
              <a:solidFill>
                <a:schemeClr val="tx1"/>
              </a:solidFill>
            </a:endParaRPr>
          </a:p>
        </p:txBody>
      </p:sp>
      <p:grpSp>
        <p:nvGrpSpPr>
          <p:cNvPr id="30" name="Group 29">
            <a:extLst>
              <a:ext uri="{FF2B5EF4-FFF2-40B4-BE49-F238E27FC236}">
                <a16:creationId xmlns:a16="http://schemas.microsoft.com/office/drawing/2014/main" id="{F34208E3-89FE-47F0-53C6-6799C5FB1B5A}"/>
              </a:ext>
            </a:extLst>
          </p:cNvPr>
          <p:cNvGrpSpPr/>
          <p:nvPr/>
        </p:nvGrpSpPr>
        <p:grpSpPr>
          <a:xfrm>
            <a:off x="12367104" y="133350"/>
            <a:ext cx="7738584" cy="7497260"/>
            <a:chOff x="12172321" y="0"/>
            <a:chExt cx="7738584" cy="7497260"/>
          </a:xfrm>
        </p:grpSpPr>
        <p:sp>
          <p:nvSpPr>
            <p:cNvPr id="11" name="Oval 10">
              <a:extLst>
                <a:ext uri="{FF2B5EF4-FFF2-40B4-BE49-F238E27FC236}">
                  <a16:creationId xmlns:a16="http://schemas.microsoft.com/office/drawing/2014/main" id="{8DB5746C-6A09-C91B-EE21-89937A7B6915}"/>
                </a:ext>
              </a:extLst>
            </p:cNvPr>
            <p:cNvSpPr>
              <a:spLocks/>
            </p:cNvSpPr>
            <p:nvPr/>
          </p:nvSpPr>
          <p:spPr>
            <a:xfrm>
              <a:off x="12172321" y="0"/>
              <a:ext cx="7738584" cy="7497260"/>
            </a:xfrm>
            <a:prstGeom prst="ellipse">
              <a:avLst/>
            </a:prstGeom>
            <a:solidFill>
              <a:srgbClr val="FF0000"/>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53E182E4-2565-5721-6F30-D37D61CCA4DE}"/>
                </a:ext>
              </a:extLst>
            </p:cNvPr>
            <p:cNvSpPr>
              <a:spLocks noChangeAspect="1"/>
            </p:cNvSpPr>
            <p:nvPr/>
          </p:nvSpPr>
          <p:spPr>
            <a:xfrm>
              <a:off x="13521613" y="1228630"/>
              <a:ext cx="5040000" cy="5040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4242C2BD-1041-1E2D-1E92-0255E7158C7E}"/>
                </a:ext>
              </a:extLst>
            </p:cNvPr>
            <p:cNvSpPr>
              <a:spLocks/>
            </p:cNvSpPr>
            <p:nvPr/>
          </p:nvSpPr>
          <p:spPr>
            <a:xfrm>
              <a:off x="14511613" y="2218630"/>
              <a:ext cx="3060000" cy="3060000"/>
            </a:xfrm>
            <a:prstGeom prst="ellipse">
              <a:avLst/>
            </a:prstGeom>
            <a:solidFill>
              <a:srgbClr val="02FFDB"/>
            </a:solidFill>
            <a:ln>
              <a:solidFill>
                <a:srgbClr val="02FF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D904C4F-AC85-3CC0-B81B-8C628CB6FCE6}"/>
                </a:ext>
              </a:extLst>
            </p:cNvPr>
            <p:cNvSpPr>
              <a:spLocks/>
            </p:cNvSpPr>
            <p:nvPr/>
          </p:nvSpPr>
          <p:spPr>
            <a:xfrm>
              <a:off x="16729970" y="3433630"/>
              <a:ext cx="630000" cy="630000"/>
            </a:xfrm>
            <a:prstGeom prst="ellipse">
              <a:avLst/>
            </a:prstGeom>
            <a:solidFill>
              <a:srgbClr val="99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DF78510-B084-7B84-6FF4-EDDA7CC7C345}"/>
                </a:ext>
              </a:extLst>
            </p:cNvPr>
            <p:cNvSpPr>
              <a:spLocks/>
            </p:cNvSpPr>
            <p:nvPr/>
          </p:nvSpPr>
          <p:spPr>
            <a:xfrm>
              <a:off x="17760061" y="3433630"/>
              <a:ext cx="630000" cy="630000"/>
            </a:xfrm>
            <a:prstGeom prst="ellipse">
              <a:avLst/>
            </a:prstGeom>
            <a:solidFill>
              <a:srgbClr val="99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A25D030C-7B0D-4B8B-035B-9A9AD5BD7C3A}"/>
                </a:ext>
              </a:extLst>
            </p:cNvPr>
            <p:cNvSpPr>
              <a:spLocks/>
            </p:cNvSpPr>
            <p:nvPr/>
          </p:nvSpPr>
          <p:spPr>
            <a:xfrm>
              <a:off x="18750061" y="3433630"/>
              <a:ext cx="630000" cy="630000"/>
            </a:xfrm>
            <a:prstGeom prst="ellipse">
              <a:avLst/>
            </a:prstGeom>
            <a:solidFill>
              <a:srgbClr val="99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673B706-FDEE-AD1E-4071-D8A778D0342B}"/>
                </a:ext>
              </a:extLst>
            </p:cNvPr>
            <p:cNvSpPr>
              <a:spLocks/>
            </p:cNvSpPr>
            <p:nvPr/>
          </p:nvSpPr>
          <p:spPr>
            <a:xfrm>
              <a:off x="15726613" y="3433630"/>
              <a:ext cx="630000" cy="630000"/>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6" name="TextBox 15">
              <a:extLst>
                <a:ext uri="{FF2B5EF4-FFF2-40B4-BE49-F238E27FC236}">
                  <a16:creationId xmlns:a16="http://schemas.microsoft.com/office/drawing/2014/main" id="{FDF52B4A-4475-E2DB-1A6D-1F91C0D96434}"/>
                </a:ext>
              </a:extLst>
            </p:cNvPr>
            <p:cNvSpPr txBox="1"/>
            <p:nvPr/>
          </p:nvSpPr>
          <p:spPr>
            <a:xfrm>
              <a:off x="15878175" y="4133850"/>
              <a:ext cx="723900" cy="307777"/>
            </a:xfrm>
            <a:prstGeom prst="rect">
              <a:avLst/>
            </a:prstGeom>
            <a:noFill/>
          </p:spPr>
          <p:txBody>
            <a:bodyPr wrap="square" rtlCol="0">
              <a:spAutoFit/>
            </a:bodyPr>
            <a:lstStyle/>
            <a:p>
              <a:r>
                <a:rPr lang="nl-NL" sz="1400"/>
                <a:t>INS</a:t>
              </a:r>
              <a:endParaRPr lang="en-GB" sz="1400"/>
            </a:p>
          </p:txBody>
        </p:sp>
        <p:sp>
          <p:nvSpPr>
            <p:cNvPr id="17" name="TextBox 16">
              <a:extLst>
                <a:ext uri="{FF2B5EF4-FFF2-40B4-BE49-F238E27FC236}">
                  <a16:creationId xmlns:a16="http://schemas.microsoft.com/office/drawing/2014/main" id="{4A8F1E27-9A08-551C-E6CA-6E1543050DF7}"/>
                </a:ext>
              </a:extLst>
            </p:cNvPr>
            <p:cNvSpPr txBox="1"/>
            <p:nvPr/>
          </p:nvSpPr>
          <p:spPr>
            <a:xfrm>
              <a:off x="16134700" y="4063630"/>
              <a:ext cx="1262273" cy="523220"/>
            </a:xfrm>
            <a:prstGeom prst="rect">
              <a:avLst/>
            </a:prstGeom>
            <a:noFill/>
          </p:spPr>
          <p:txBody>
            <a:bodyPr wrap="square" rtlCol="0">
              <a:spAutoFit/>
            </a:bodyPr>
            <a:lstStyle/>
            <a:p>
              <a:pPr algn="r"/>
              <a:r>
                <a:rPr lang="nl-NL" sz="1400"/>
                <a:t>GNSS</a:t>
              </a:r>
            </a:p>
            <a:p>
              <a:pPr algn="r"/>
              <a:r>
                <a:rPr lang="nl-NL" sz="1400"/>
                <a:t>Accepted</a:t>
              </a:r>
              <a:endParaRPr lang="en-GB" sz="1400"/>
            </a:p>
          </p:txBody>
        </p:sp>
        <p:sp>
          <p:nvSpPr>
            <p:cNvPr id="20" name="TextBox 19">
              <a:extLst>
                <a:ext uri="{FF2B5EF4-FFF2-40B4-BE49-F238E27FC236}">
                  <a16:creationId xmlns:a16="http://schemas.microsoft.com/office/drawing/2014/main" id="{FA51887C-319E-2EDF-51C7-1FED9A5A6D68}"/>
                </a:ext>
              </a:extLst>
            </p:cNvPr>
            <p:cNvSpPr txBox="1"/>
            <p:nvPr/>
          </p:nvSpPr>
          <p:spPr>
            <a:xfrm>
              <a:off x="17205899" y="4063630"/>
              <a:ext cx="1262273" cy="523220"/>
            </a:xfrm>
            <a:prstGeom prst="rect">
              <a:avLst/>
            </a:prstGeom>
            <a:noFill/>
          </p:spPr>
          <p:txBody>
            <a:bodyPr wrap="square" rtlCol="0">
              <a:spAutoFit/>
            </a:bodyPr>
            <a:lstStyle/>
            <a:p>
              <a:pPr algn="r"/>
              <a:r>
                <a:rPr lang="nl-NL" sz="1400"/>
                <a:t>GNSS</a:t>
              </a:r>
            </a:p>
            <a:p>
              <a:pPr algn="r"/>
              <a:r>
                <a:rPr lang="nl-NL" sz="1400"/>
                <a:t>Attenuated</a:t>
              </a:r>
              <a:endParaRPr lang="en-GB" sz="1400"/>
            </a:p>
          </p:txBody>
        </p:sp>
        <p:sp>
          <p:nvSpPr>
            <p:cNvPr id="21" name="TextBox 20">
              <a:extLst>
                <a:ext uri="{FF2B5EF4-FFF2-40B4-BE49-F238E27FC236}">
                  <a16:creationId xmlns:a16="http://schemas.microsoft.com/office/drawing/2014/main" id="{7069B5F1-65BB-1E9D-D7B7-9C80EDABD29F}"/>
                </a:ext>
              </a:extLst>
            </p:cNvPr>
            <p:cNvSpPr txBox="1"/>
            <p:nvPr/>
          </p:nvSpPr>
          <p:spPr>
            <a:xfrm>
              <a:off x="18216285" y="4039590"/>
              <a:ext cx="1262273" cy="523220"/>
            </a:xfrm>
            <a:prstGeom prst="rect">
              <a:avLst/>
            </a:prstGeom>
            <a:noFill/>
          </p:spPr>
          <p:txBody>
            <a:bodyPr wrap="square" rtlCol="0">
              <a:spAutoFit/>
            </a:bodyPr>
            <a:lstStyle/>
            <a:p>
              <a:pPr algn="r"/>
              <a:r>
                <a:rPr lang="nl-NL" sz="1400"/>
                <a:t>GNSS</a:t>
              </a:r>
            </a:p>
            <a:p>
              <a:pPr algn="r"/>
              <a:r>
                <a:rPr lang="nl-NL" sz="1400"/>
                <a:t>Rejected</a:t>
              </a:r>
              <a:endParaRPr lang="en-GB" sz="1400"/>
            </a:p>
          </p:txBody>
        </p:sp>
        <p:cxnSp>
          <p:nvCxnSpPr>
            <p:cNvPr id="23" name="Straight Arrow Connector 22">
              <a:extLst>
                <a:ext uri="{FF2B5EF4-FFF2-40B4-BE49-F238E27FC236}">
                  <a16:creationId xmlns:a16="http://schemas.microsoft.com/office/drawing/2014/main" id="{A03B54F8-F8C8-CB19-5F52-359EA28042C5}"/>
                </a:ext>
              </a:extLst>
            </p:cNvPr>
            <p:cNvCxnSpPr>
              <a:endCxn id="5" idx="7"/>
            </p:cNvCxnSpPr>
            <p:nvPr/>
          </p:nvCxnSpPr>
          <p:spPr>
            <a:xfrm flipV="1">
              <a:off x="16039163" y="2666757"/>
              <a:ext cx="1084323" cy="1081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E8EEF8B-9A93-6377-EEB4-DAA789881720}"/>
                </a:ext>
              </a:extLst>
            </p:cNvPr>
            <p:cNvCxnSpPr>
              <a:cxnSpLocks/>
            </p:cNvCxnSpPr>
            <p:nvPr/>
          </p:nvCxnSpPr>
          <p:spPr>
            <a:xfrm flipV="1">
              <a:off x="16038515" y="1391778"/>
              <a:ext cx="788546" cy="2356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E5F8CDD-4838-BEDB-6001-61EA06AA1AEC}"/>
                    </a:ext>
                  </a:extLst>
                </p:cNvPr>
                <p:cNvSpPr txBox="1"/>
                <p:nvPr/>
              </p:nvSpPr>
              <p:spPr>
                <a:xfrm>
                  <a:off x="16458109" y="1131730"/>
                  <a:ext cx="2885854" cy="56368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5×</m:t>
                        </m:r>
                        <m:rad>
                          <m:radPr>
                            <m:degHide m:val="on"/>
                            <m:ctrlPr>
                              <a:rPr lang="en-US" i="1" smtClean="0">
                                <a:latin typeface="Cambria Math" panose="02040503050406030204" pitchFamily="18" charset="0"/>
                              </a:rPr>
                            </m:ctrlPr>
                          </m:radPr>
                          <m:deg/>
                          <m:e>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𝜎</m:t>
                                </m:r>
                              </m:e>
                              <m:sub>
                                <m:r>
                                  <a:rPr lang="nl-NL" b="0" i="1" smtClean="0">
                                    <a:latin typeface="Cambria Math" panose="02040503050406030204" pitchFamily="18" charset="0"/>
                                  </a:rPr>
                                  <m:t>𝐼𝑁𝑆</m:t>
                                </m:r>
                              </m:sub>
                              <m:sup>
                                <m:r>
                                  <a:rPr lang="nl-NL" b="0" i="1" smtClean="0">
                                    <a:latin typeface="Cambria Math" panose="02040503050406030204" pitchFamily="18" charset="0"/>
                                  </a:rPr>
                                  <m:t>       </m:t>
                                </m:r>
                                <m:r>
                                  <a:rPr lang="en-US" i="1" smtClean="0">
                                    <a:latin typeface="Cambria Math" panose="02040503050406030204" pitchFamily="18" charset="0"/>
                                  </a:rPr>
                                  <m:t>2</m:t>
                                </m:r>
                              </m:sup>
                            </m:sSubSup>
                            <m:r>
                              <a:rPr lang="nl-NL" b="0" i="1" smtClean="0">
                                <a:latin typeface="Cambria Math" panose="02040503050406030204" pitchFamily="18" charset="0"/>
                              </a:rPr>
                              <m:t>+</m:t>
                            </m:r>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𝜎</m:t>
                                </m:r>
                              </m:e>
                              <m:sub>
                                <m:r>
                                  <a:rPr lang="nl-NL" b="0" i="1" smtClean="0">
                                    <a:latin typeface="Cambria Math" panose="02040503050406030204" pitchFamily="18" charset="0"/>
                                  </a:rPr>
                                  <m:t>𝐺𝑁𝑆𝑆</m:t>
                                </m:r>
                              </m:sub>
                              <m:sup>
                                <m:r>
                                  <a:rPr lang="nl-NL" b="0" i="1" smtClean="0">
                                    <a:latin typeface="Cambria Math" panose="02040503050406030204" pitchFamily="18" charset="0"/>
                                  </a:rPr>
                                  <m:t>          </m:t>
                                </m:r>
                                <m:r>
                                  <a:rPr lang="en-US" i="1" smtClean="0">
                                    <a:latin typeface="Cambria Math" panose="02040503050406030204" pitchFamily="18" charset="0"/>
                                  </a:rPr>
                                  <m:t>2</m:t>
                                </m:r>
                              </m:sup>
                            </m:sSubSup>
                          </m:e>
                        </m:rad>
                      </m:oMath>
                    </m:oMathPara>
                  </a14:m>
                  <a:endParaRPr lang="en-GB"/>
                </a:p>
              </p:txBody>
            </p:sp>
          </mc:Choice>
          <mc:Fallback xmlns="">
            <p:sp>
              <p:nvSpPr>
                <p:cNvPr id="27" name="TextBox 26">
                  <a:extLst>
                    <a:ext uri="{FF2B5EF4-FFF2-40B4-BE49-F238E27FC236}">
                      <a16:creationId xmlns:a16="http://schemas.microsoft.com/office/drawing/2014/main" id="{9E5F8CDD-4838-BEDB-6001-61EA06AA1AEC}"/>
                    </a:ext>
                  </a:extLst>
                </p:cNvPr>
                <p:cNvSpPr txBox="1">
                  <a:spLocks noRot="1" noChangeAspect="1" noMove="1" noResize="1" noEditPoints="1" noAdjustHandles="1" noChangeArrowheads="1" noChangeShapeType="1" noTextEdit="1"/>
                </p:cNvSpPr>
                <p:nvPr/>
              </p:nvSpPr>
              <p:spPr>
                <a:xfrm>
                  <a:off x="16458109" y="1131730"/>
                  <a:ext cx="2885854" cy="563680"/>
                </a:xfrm>
                <a:prstGeom prst="rect">
                  <a:avLst/>
                </a:prstGeom>
                <a:blipFill>
                  <a:blip r:embed="rId2"/>
                  <a:stretch>
                    <a:fillRect b="-1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78DB39D-6480-182B-E245-83A4D4FFC354}"/>
                    </a:ext>
                  </a:extLst>
                </p:cNvPr>
                <p:cNvSpPr txBox="1"/>
                <p:nvPr/>
              </p:nvSpPr>
              <p:spPr>
                <a:xfrm>
                  <a:off x="16773358" y="2318228"/>
                  <a:ext cx="2885854" cy="56368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rPr>
                          <m:t>3</m:t>
                        </m:r>
                        <m:r>
                          <a:rPr lang="nl-NL" b="0" i="1" smtClean="0">
                            <a:latin typeface="Cambria Math" panose="02040503050406030204" pitchFamily="18" charset="0"/>
                          </a:rPr>
                          <m:t>×</m:t>
                        </m:r>
                        <m:rad>
                          <m:radPr>
                            <m:degHide m:val="on"/>
                            <m:ctrlPr>
                              <a:rPr lang="en-US" i="1" smtClean="0">
                                <a:latin typeface="Cambria Math" panose="02040503050406030204" pitchFamily="18" charset="0"/>
                              </a:rPr>
                            </m:ctrlPr>
                          </m:radPr>
                          <m:deg/>
                          <m:e>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𝜎</m:t>
                                </m:r>
                              </m:e>
                              <m:sub>
                                <m:r>
                                  <a:rPr lang="nl-NL" b="0" i="1" smtClean="0">
                                    <a:latin typeface="Cambria Math" panose="02040503050406030204" pitchFamily="18" charset="0"/>
                                  </a:rPr>
                                  <m:t>𝐼𝑁𝑆</m:t>
                                </m:r>
                              </m:sub>
                              <m:sup>
                                <m:r>
                                  <a:rPr lang="nl-NL" b="0" i="1" smtClean="0">
                                    <a:latin typeface="Cambria Math" panose="02040503050406030204" pitchFamily="18" charset="0"/>
                                  </a:rPr>
                                  <m:t>       </m:t>
                                </m:r>
                                <m:r>
                                  <a:rPr lang="en-US" i="1" smtClean="0">
                                    <a:latin typeface="Cambria Math" panose="02040503050406030204" pitchFamily="18" charset="0"/>
                                  </a:rPr>
                                  <m:t>2</m:t>
                                </m:r>
                              </m:sup>
                            </m:sSubSup>
                            <m:r>
                              <a:rPr lang="nl-NL" b="0" i="1" smtClean="0">
                                <a:latin typeface="Cambria Math" panose="02040503050406030204" pitchFamily="18" charset="0"/>
                              </a:rPr>
                              <m:t>+</m:t>
                            </m:r>
                            <m:sSubSup>
                              <m:sSubSupPr>
                                <m:ctrlPr>
                                  <a:rPr lang="nl-NL" b="0" i="1" smtClean="0">
                                    <a:latin typeface="Cambria Math" panose="02040503050406030204" pitchFamily="18" charset="0"/>
                                  </a:rPr>
                                </m:ctrlPr>
                              </m:sSubSupPr>
                              <m:e>
                                <m:r>
                                  <a:rPr lang="nl-NL" b="0" i="1" smtClean="0">
                                    <a:latin typeface="Cambria Math" panose="02040503050406030204" pitchFamily="18" charset="0"/>
                                  </a:rPr>
                                  <m:t>𝜎</m:t>
                                </m:r>
                              </m:e>
                              <m:sub>
                                <m:r>
                                  <a:rPr lang="nl-NL" b="0" i="1" smtClean="0">
                                    <a:latin typeface="Cambria Math" panose="02040503050406030204" pitchFamily="18" charset="0"/>
                                  </a:rPr>
                                  <m:t>𝐺𝑁𝑆𝑆</m:t>
                                </m:r>
                              </m:sub>
                              <m:sup>
                                <m:r>
                                  <a:rPr lang="nl-NL" b="0" i="1" smtClean="0">
                                    <a:latin typeface="Cambria Math" panose="02040503050406030204" pitchFamily="18" charset="0"/>
                                  </a:rPr>
                                  <m:t>          </m:t>
                                </m:r>
                                <m:r>
                                  <a:rPr lang="en-US" i="1" smtClean="0">
                                    <a:latin typeface="Cambria Math" panose="02040503050406030204" pitchFamily="18" charset="0"/>
                                  </a:rPr>
                                  <m:t>2</m:t>
                                </m:r>
                              </m:sup>
                            </m:sSubSup>
                          </m:e>
                        </m:rad>
                      </m:oMath>
                    </m:oMathPara>
                  </a14:m>
                  <a:endParaRPr lang="en-GB"/>
                </a:p>
              </p:txBody>
            </p:sp>
          </mc:Choice>
          <mc:Fallback xmlns="">
            <p:sp>
              <p:nvSpPr>
                <p:cNvPr id="29" name="TextBox 28">
                  <a:extLst>
                    <a:ext uri="{FF2B5EF4-FFF2-40B4-BE49-F238E27FC236}">
                      <a16:creationId xmlns:a16="http://schemas.microsoft.com/office/drawing/2014/main" id="{678DB39D-6480-182B-E245-83A4D4FFC354}"/>
                    </a:ext>
                  </a:extLst>
                </p:cNvPr>
                <p:cNvSpPr txBox="1">
                  <a:spLocks noRot="1" noChangeAspect="1" noMove="1" noResize="1" noEditPoints="1" noAdjustHandles="1" noChangeArrowheads="1" noChangeShapeType="1" noTextEdit="1"/>
                </p:cNvSpPr>
                <p:nvPr/>
              </p:nvSpPr>
              <p:spPr>
                <a:xfrm>
                  <a:off x="16773358" y="2318228"/>
                  <a:ext cx="2885854" cy="563680"/>
                </a:xfrm>
                <a:prstGeom prst="rect">
                  <a:avLst/>
                </a:prstGeom>
                <a:blipFill>
                  <a:blip r:embed="rId3"/>
                  <a:stretch>
                    <a:fillRect b="-1075"/>
                  </a:stretch>
                </a:blipFill>
              </p:spPr>
              <p:txBody>
                <a:bodyPr/>
                <a:lstStyle/>
                <a:p>
                  <a:r>
                    <a:rPr lang="en-US">
                      <a:noFill/>
                    </a:rPr>
                    <a:t> </a:t>
                  </a:r>
                </a:p>
              </p:txBody>
            </p:sp>
          </mc:Fallback>
        </mc:AlternateContent>
      </p:grpSp>
    </p:spTree>
    <p:extLst>
      <p:ext uri="{BB962C8B-B14F-4D97-AF65-F5344CB8AC3E}">
        <p14:creationId xmlns:p14="http://schemas.microsoft.com/office/powerpoint/2010/main" val="2786242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3D0D-4DFC-7C86-B021-D968A45422CC}"/>
              </a:ext>
            </a:extLst>
          </p:cNvPr>
          <p:cNvSpPr>
            <a:spLocks noGrp="1"/>
          </p:cNvSpPr>
          <p:nvPr>
            <p:ph type="title"/>
          </p:nvPr>
        </p:nvSpPr>
        <p:spPr/>
        <p:txBody>
          <a:bodyPr>
            <a:normAutofit fontScale="90000"/>
          </a:bodyPr>
          <a:lstStyle/>
          <a:p>
            <a:r>
              <a:rPr lang="en-GB"/>
              <a:t>Starting the INS (Algorithm)</a:t>
            </a:r>
          </a:p>
        </p:txBody>
      </p:sp>
    </p:spTree>
    <p:extLst>
      <p:ext uri="{BB962C8B-B14F-4D97-AF65-F5344CB8AC3E}">
        <p14:creationId xmlns:p14="http://schemas.microsoft.com/office/powerpoint/2010/main" val="3532276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r>
              <a:rPr lang="en-US" altLang="en-US"/>
              <a:t>INS alignment</a:t>
            </a:r>
            <a:endParaRPr lang="nl-NL" altLang="en-US"/>
          </a:p>
        </p:txBody>
      </p:sp>
      <p:sp>
        <p:nvSpPr>
          <p:cNvPr id="4" name="Text Placeholder 3">
            <a:extLst>
              <a:ext uri="{FF2B5EF4-FFF2-40B4-BE49-F238E27FC236}">
                <a16:creationId xmlns:a16="http://schemas.microsoft.com/office/drawing/2014/main" id="{0B7BC654-BB8D-DCC6-B218-72DEF1D63B50}"/>
              </a:ext>
            </a:extLst>
          </p:cNvPr>
          <p:cNvSpPr>
            <a:spLocks noGrp="1"/>
          </p:cNvSpPr>
          <p:nvPr>
            <p:ph type="body" sz="quarter" idx="4294967295"/>
          </p:nvPr>
        </p:nvSpPr>
        <p:spPr>
          <a:xfrm>
            <a:off x="1245289" y="6047090"/>
            <a:ext cx="18134771" cy="400110"/>
          </a:xfrm>
        </p:spPr>
        <p:txBody>
          <a:bodyPr/>
          <a:lstStyle/>
          <a:p>
            <a:endParaRPr lang="en-US"/>
          </a:p>
        </p:txBody>
      </p:sp>
      <p:pic>
        <p:nvPicPr>
          <p:cNvPr id="5" name="Picture 4">
            <a:extLst>
              <a:ext uri="{FF2B5EF4-FFF2-40B4-BE49-F238E27FC236}">
                <a16:creationId xmlns:a16="http://schemas.microsoft.com/office/drawing/2014/main" id="{57110942-1F21-4B9D-B6CB-BA6C86933599}"/>
              </a:ext>
            </a:extLst>
          </p:cNvPr>
          <p:cNvPicPr>
            <a:picLocks noChangeAspect="1"/>
          </p:cNvPicPr>
          <p:nvPr/>
        </p:nvPicPr>
        <p:blipFill>
          <a:blip r:embed="rId2"/>
          <a:stretch>
            <a:fillRect/>
          </a:stretch>
        </p:blipFill>
        <p:spPr>
          <a:xfrm>
            <a:off x="2871087" y="3832533"/>
            <a:ext cx="14363517" cy="4791039"/>
          </a:xfrm>
          <a:prstGeom prst="rect">
            <a:avLst/>
          </a:prstGeom>
        </p:spPr>
      </p:pic>
      <p:sp>
        <p:nvSpPr>
          <p:cNvPr id="6" name="Slide Number Placeholder 2">
            <a:extLst>
              <a:ext uri="{FF2B5EF4-FFF2-40B4-BE49-F238E27FC236}">
                <a16:creationId xmlns:a16="http://schemas.microsoft.com/office/drawing/2014/main" id="{018A162D-A67B-4963-A035-D58470BE7648}"/>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36</a:t>
            </a:fld>
            <a:endParaRPr lang="fr-FR" spc="1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en-US" altLang="en-US"/>
              <a:t>Coarse alignment</a:t>
            </a:r>
            <a:endParaRPr lang="nl-NL" altLang="en-US"/>
          </a:p>
        </p:txBody>
      </p:sp>
      <p:sp>
        <p:nvSpPr>
          <p:cNvPr id="2" name="Slide Number Placeholder 2">
            <a:extLst>
              <a:ext uri="{FF2B5EF4-FFF2-40B4-BE49-F238E27FC236}">
                <a16:creationId xmlns:a16="http://schemas.microsoft.com/office/drawing/2014/main" id="{F5250D17-906B-72E4-AF7A-0D0361CFD126}"/>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37</a:t>
            </a:fld>
            <a:endParaRPr lang="fr-FR" spc="10"/>
          </a:p>
        </p:txBody>
      </p:sp>
      <p:sp>
        <p:nvSpPr>
          <p:cNvPr id="3" name="Content Placeholder 2"/>
          <p:cNvSpPr>
            <a:spLocks noGrp="1"/>
          </p:cNvSpPr>
          <p:nvPr>
            <p:ph type="body" sz="quarter" idx="13"/>
          </p:nvPr>
        </p:nvSpPr>
        <p:spPr/>
        <p:txBody>
          <a:bodyPr/>
          <a:lstStyle/>
          <a:p>
            <a:pPr>
              <a:defRPr/>
            </a:pPr>
            <a:r>
              <a:rPr lang="en-US"/>
              <a:t>Initial data</a:t>
            </a:r>
          </a:p>
          <a:p>
            <a:pPr lvl="1">
              <a:defRPr/>
            </a:pPr>
            <a:r>
              <a:rPr lang="en-US"/>
              <a:t>Knowledge of actual position (GNSS/USBL/LBL/Manually entered)</a:t>
            </a:r>
          </a:p>
          <a:p>
            <a:pPr lvl="1">
              <a:defRPr/>
            </a:pPr>
            <a:endParaRPr lang="en-US"/>
          </a:p>
          <a:p>
            <a:pPr>
              <a:defRPr/>
            </a:pPr>
            <a:r>
              <a:rPr lang="en-US"/>
              <a:t>Principle</a:t>
            </a:r>
          </a:p>
          <a:p>
            <a:pPr lvl="1">
              <a:defRPr/>
            </a:pPr>
            <a:r>
              <a:rPr lang="en-US"/>
              <a:t>During this phase, the INS seeks for its initial attitude and heading using a dedicated algorithm, before switching to the standard navigation algorithm</a:t>
            </a:r>
          </a:p>
          <a:p>
            <a:pPr lvl="1">
              <a:defRPr/>
            </a:pPr>
            <a:endParaRPr lang="en-US"/>
          </a:p>
          <a:p>
            <a:pPr>
              <a:defRPr/>
            </a:pPr>
            <a:r>
              <a:rPr lang="en-US"/>
              <a:t>Available data</a:t>
            </a:r>
          </a:p>
          <a:p>
            <a:pPr lvl="1">
              <a:defRPr/>
            </a:pPr>
            <a:r>
              <a:rPr lang="en-US"/>
              <a:t>Heading, roll and pitch are computed and sent but are not accurate (yet) and flagged invalid</a:t>
            </a:r>
          </a:p>
          <a:p>
            <a:pPr lvl="1">
              <a:defRPr/>
            </a:pPr>
            <a:r>
              <a:rPr lang="en-US" b="1"/>
              <a:t>Heading is not sent/outputted during alignment phase in certain telegrams to be compliant with the NMEA standard</a:t>
            </a:r>
          </a:p>
          <a:p>
            <a:pPr indent="-157093">
              <a:defRPr/>
            </a:pPr>
            <a:endParaRPr lang="en-US"/>
          </a:p>
          <a:p>
            <a:pPr>
              <a:defRPr/>
            </a:pPr>
            <a:r>
              <a:rPr lang="en-US"/>
              <a:t>Can be done at quay, at sea or subsea</a:t>
            </a:r>
            <a:endParaRPr lang="nl-NL"/>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fontScale="90000"/>
          </a:bodyPr>
          <a:lstStyle/>
          <a:p>
            <a:r>
              <a:rPr lang="en-US" altLang="en-US"/>
              <a:t>Coarse alignment: at quay</a:t>
            </a:r>
            <a:endParaRPr lang="nl-NL" altLang="en-US"/>
          </a:p>
        </p:txBody>
      </p:sp>
      <p:sp>
        <p:nvSpPr>
          <p:cNvPr id="2" name="Slide Number Placeholder 2">
            <a:extLst>
              <a:ext uri="{FF2B5EF4-FFF2-40B4-BE49-F238E27FC236}">
                <a16:creationId xmlns:a16="http://schemas.microsoft.com/office/drawing/2014/main" id="{232BF95C-62C0-72A2-F10A-0A378B4D66C9}"/>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38</a:t>
            </a:fld>
            <a:endParaRPr lang="fr-FR" spc="10"/>
          </a:p>
        </p:txBody>
      </p:sp>
      <p:sp>
        <p:nvSpPr>
          <p:cNvPr id="17411" name="Content Placeholder 2"/>
          <p:cNvSpPr>
            <a:spLocks noGrp="1"/>
          </p:cNvSpPr>
          <p:nvPr>
            <p:ph type="body" sz="quarter" idx="13"/>
          </p:nvPr>
        </p:nvSpPr>
        <p:spPr/>
        <p:txBody>
          <a:bodyPr/>
          <a:lstStyle/>
          <a:p>
            <a:r>
              <a:rPr lang="en-US" altLang="en-US"/>
              <a:t>Duration 5 minutes</a:t>
            </a:r>
          </a:p>
          <a:p>
            <a:endParaRPr lang="en-US" altLang="en-US"/>
          </a:p>
          <a:p>
            <a:r>
              <a:rPr lang="en-US" altLang="en-US"/>
              <a:t>Static position</a:t>
            </a:r>
          </a:p>
          <a:p>
            <a:endParaRPr lang="en-US" altLang="en-US"/>
          </a:p>
          <a:p>
            <a:r>
              <a:rPr lang="en-US" altLang="en-US"/>
              <a:t>Position input needed</a:t>
            </a:r>
          </a:p>
          <a:p>
            <a:pPr lvl="1"/>
            <a:r>
              <a:rPr lang="en-US" altLang="en-US"/>
              <a:t>GNSS</a:t>
            </a:r>
          </a:p>
          <a:p>
            <a:pPr lvl="1"/>
            <a:r>
              <a:rPr lang="en-US" altLang="en-US"/>
              <a:t>USBL</a:t>
            </a:r>
          </a:p>
          <a:p>
            <a:pPr lvl="1"/>
            <a:r>
              <a:rPr lang="en-US" altLang="en-US"/>
              <a:t>Manual position</a:t>
            </a:r>
          </a:p>
        </p:txBody>
      </p:sp>
      <p:graphicFrame>
        <p:nvGraphicFramePr>
          <p:cNvPr id="4" name="Table 3">
            <a:extLst>
              <a:ext uri="{FF2B5EF4-FFF2-40B4-BE49-F238E27FC236}">
                <a16:creationId xmlns:a16="http://schemas.microsoft.com/office/drawing/2014/main" id="{80672126-F399-4B50-A1FE-3F2E133BBECC}"/>
              </a:ext>
            </a:extLst>
          </p:cNvPr>
          <p:cNvGraphicFramePr>
            <a:graphicFrameLocks noGrp="1"/>
          </p:cNvGraphicFramePr>
          <p:nvPr/>
        </p:nvGraphicFramePr>
        <p:xfrm>
          <a:off x="11565703" y="4864005"/>
          <a:ext cx="5374984" cy="4264655"/>
        </p:xfrm>
        <a:graphic>
          <a:graphicData uri="http://schemas.openxmlformats.org/drawingml/2006/table">
            <a:tbl>
              <a:tblPr firstRow="1" bandRow="1">
                <a:tableStyleId>{5C22544A-7EE6-4342-B048-85BDC9FD1C3A}</a:tableStyleId>
              </a:tblPr>
              <a:tblGrid>
                <a:gridCol w="3020275">
                  <a:extLst>
                    <a:ext uri="{9D8B030D-6E8A-4147-A177-3AD203B41FA5}">
                      <a16:colId xmlns:a16="http://schemas.microsoft.com/office/drawing/2014/main" val="20000"/>
                    </a:ext>
                  </a:extLst>
                </a:gridCol>
                <a:gridCol w="2354709">
                  <a:extLst>
                    <a:ext uri="{9D8B030D-6E8A-4147-A177-3AD203B41FA5}">
                      <a16:colId xmlns:a16="http://schemas.microsoft.com/office/drawing/2014/main" val="20001"/>
                    </a:ext>
                  </a:extLst>
                </a:gridCol>
              </a:tblGrid>
              <a:tr h="1522512">
                <a:tc>
                  <a:txBody>
                    <a:bodyPr/>
                    <a:lstStyle/>
                    <a:p>
                      <a:pPr algn="ctr"/>
                      <a:r>
                        <a:rPr lang="en-US" sz="3000" b="0">
                          <a:solidFill>
                            <a:schemeClr val="tx1"/>
                          </a:solidFill>
                        </a:rPr>
                        <a:t>Heading,</a:t>
                      </a:r>
                      <a:r>
                        <a:rPr lang="en-US" sz="3000" b="0" baseline="0">
                          <a:solidFill>
                            <a:schemeClr val="tx1"/>
                          </a:solidFill>
                        </a:rPr>
                        <a:t> Roll, Pitch, Position,</a:t>
                      </a:r>
                      <a:r>
                        <a:rPr lang="nl-NL" sz="3000" b="0" baseline="0">
                          <a:solidFill>
                            <a:schemeClr val="tx1"/>
                          </a:solidFill>
                        </a:rPr>
                        <a:t> Speed</a:t>
                      </a:r>
                      <a:endParaRPr lang="en-US" sz="3000" b="0" baseline="0">
                        <a:solidFill>
                          <a:schemeClr val="tx1"/>
                        </a:solidFill>
                      </a:endParaRPr>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000" b="0">
                          <a:solidFill>
                            <a:schemeClr val="tx1"/>
                          </a:solidFill>
                        </a:rPr>
                        <a:t>Invalid</a:t>
                      </a:r>
                      <a:endParaRPr lang="nl-NL" sz="3000" b="0">
                        <a:solidFill>
                          <a:schemeClr val="tx1"/>
                        </a:solidFill>
                      </a:endParaRPr>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1065276">
                <a:tc>
                  <a:txBody>
                    <a:bodyPr/>
                    <a:lstStyle/>
                    <a:p>
                      <a:pPr algn="ctr"/>
                      <a:r>
                        <a:rPr lang="en-US" sz="3000"/>
                        <a:t>Heave, Surge, Sway</a:t>
                      </a:r>
                      <a:endParaRPr lang="nl-NL" sz="3000"/>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000"/>
                        <a:t>No</a:t>
                      </a:r>
                      <a:r>
                        <a:rPr lang="en-US" sz="3000" baseline="0"/>
                        <a:t> output</a:t>
                      </a:r>
                      <a:endParaRPr lang="nl-NL" sz="3000"/>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1065276">
                <a:tc rowSpan="2">
                  <a:txBody>
                    <a:bodyPr/>
                    <a:lstStyle/>
                    <a:p>
                      <a:pPr algn="ctr"/>
                      <a:r>
                        <a:rPr lang="en-US" sz="3000"/>
                        <a:t>System status in Web MMI</a:t>
                      </a:r>
                      <a:endParaRPr lang="nl-NL" sz="3000"/>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000"/>
                        <a:t>Heave initialization </a:t>
                      </a:r>
                      <a:endParaRPr lang="nl-NL" sz="3000"/>
                    </a:p>
                  </a:txBody>
                  <a:tcPr marL="150790" marR="150790" marT="75402" marB="754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1591">
                <a:tc vMerge="1">
                  <a:txBody>
                    <a:bodyPr/>
                    <a:lstStyle/>
                    <a:p>
                      <a:endParaRPr lang="nl-NL"/>
                    </a:p>
                  </a:txBody>
                  <a:tcPr/>
                </a:tc>
                <a:tc>
                  <a:txBody>
                    <a:bodyPr/>
                    <a:lstStyle/>
                    <a:p>
                      <a:pPr algn="ctr"/>
                      <a:r>
                        <a:rPr lang="en-US" sz="3000"/>
                        <a:t>Alignment</a:t>
                      </a:r>
                      <a:endParaRPr lang="nl-NL" sz="3000"/>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cxnSp>
        <p:nvCxnSpPr>
          <p:cNvPr id="5" name="Straight Connector 5">
            <a:extLst>
              <a:ext uri="{FF2B5EF4-FFF2-40B4-BE49-F238E27FC236}">
                <a16:creationId xmlns:a16="http://schemas.microsoft.com/office/drawing/2014/main" id="{ED2A1895-9ED8-4B2B-841F-3BAF38B970D5}"/>
              </a:ext>
            </a:extLst>
          </p:cNvPr>
          <p:cNvCxnSpPr>
            <a:cxnSpLocks noChangeShapeType="1"/>
          </p:cNvCxnSpPr>
          <p:nvPr/>
        </p:nvCxnSpPr>
        <p:spPr bwMode="auto">
          <a:xfrm>
            <a:off x="14587003" y="3675384"/>
            <a:ext cx="0" cy="118862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6" name="Straight Connector 9">
            <a:extLst>
              <a:ext uri="{FF2B5EF4-FFF2-40B4-BE49-F238E27FC236}">
                <a16:creationId xmlns:a16="http://schemas.microsoft.com/office/drawing/2014/main" id="{AE06567D-A29B-4EC7-A7BD-3DF47AD5892A}"/>
              </a:ext>
            </a:extLst>
          </p:cNvPr>
          <p:cNvCxnSpPr>
            <a:cxnSpLocks noChangeShapeType="1"/>
          </p:cNvCxnSpPr>
          <p:nvPr/>
        </p:nvCxnSpPr>
        <p:spPr bwMode="auto">
          <a:xfrm>
            <a:off x="16942568" y="3675384"/>
            <a:ext cx="0" cy="118862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8" name="Straight Connector 15">
            <a:extLst>
              <a:ext uri="{FF2B5EF4-FFF2-40B4-BE49-F238E27FC236}">
                <a16:creationId xmlns:a16="http://schemas.microsoft.com/office/drawing/2014/main" id="{DC51177A-F09B-429C-8325-9375CA0D33E5}"/>
              </a:ext>
            </a:extLst>
          </p:cNvPr>
          <p:cNvCxnSpPr>
            <a:cxnSpLocks noChangeShapeType="1"/>
          </p:cNvCxnSpPr>
          <p:nvPr/>
        </p:nvCxnSpPr>
        <p:spPr bwMode="auto">
          <a:xfrm>
            <a:off x="14704820" y="3675383"/>
            <a:ext cx="19995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 name="TextBox 30">
            <a:extLst>
              <a:ext uri="{FF2B5EF4-FFF2-40B4-BE49-F238E27FC236}">
                <a16:creationId xmlns:a16="http://schemas.microsoft.com/office/drawing/2014/main" id="{A18BC99A-954F-41D5-9465-FF3C9FED69D0}"/>
              </a:ext>
            </a:extLst>
          </p:cNvPr>
          <p:cNvSpPr txBox="1">
            <a:spLocks noChangeArrowheads="1"/>
          </p:cNvSpPr>
          <p:nvPr/>
        </p:nvSpPr>
        <p:spPr bwMode="auto">
          <a:xfrm>
            <a:off x="14348756" y="3083691"/>
            <a:ext cx="473877"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r>
              <a:rPr lang="en-US" altLang="en-US" sz="2309">
                <a:solidFill>
                  <a:schemeClr val="tx1"/>
                </a:solidFill>
              </a:rPr>
              <a:t>0</a:t>
            </a:r>
            <a:endParaRPr lang="nl-NL" altLang="en-US" sz="2309">
              <a:solidFill>
                <a:schemeClr val="tx1"/>
              </a:solidFill>
            </a:endParaRPr>
          </a:p>
        </p:txBody>
      </p:sp>
      <p:sp>
        <p:nvSpPr>
          <p:cNvPr id="16" name="TextBox 31">
            <a:extLst>
              <a:ext uri="{FF2B5EF4-FFF2-40B4-BE49-F238E27FC236}">
                <a16:creationId xmlns:a16="http://schemas.microsoft.com/office/drawing/2014/main" id="{C66EBD7A-B609-4169-88CD-2822F527EF08}"/>
              </a:ext>
            </a:extLst>
          </p:cNvPr>
          <p:cNvSpPr txBox="1">
            <a:spLocks noChangeArrowheads="1"/>
          </p:cNvSpPr>
          <p:nvPr/>
        </p:nvSpPr>
        <p:spPr bwMode="auto">
          <a:xfrm>
            <a:off x="16704319" y="3086310"/>
            <a:ext cx="473879"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r>
              <a:rPr lang="en-US" altLang="en-US" sz="2309">
                <a:solidFill>
                  <a:schemeClr val="tx1"/>
                </a:solidFill>
              </a:rPr>
              <a:t>5</a:t>
            </a:r>
            <a:endParaRPr lang="nl-NL" altLang="en-US" sz="2309">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r>
              <a:rPr lang="en-US" altLang="en-US"/>
              <a:t>Coarse alignment: at sea </a:t>
            </a:r>
            <a:endParaRPr lang="nl-NL" altLang="en-US"/>
          </a:p>
        </p:txBody>
      </p:sp>
      <p:sp>
        <p:nvSpPr>
          <p:cNvPr id="2" name="Slide Number Placeholder 2">
            <a:extLst>
              <a:ext uri="{FF2B5EF4-FFF2-40B4-BE49-F238E27FC236}">
                <a16:creationId xmlns:a16="http://schemas.microsoft.com/office/drawing/2014/main" id="{32D691B2-D2CC-EF0B-98B5-ADCB088F02FB}"/>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39</a:t>
            </a:fld>
            <a:endParaRPr lang="fr-FR" spc="10"/>
          </a:p>
        </p:txBody>
      </p:sp>
      <p:sp>
        <p:nvSpPr>
          <p:cNvPr id="18435" name="Content Placeholder 2"/>
          <p:cNvSpPr>
            <a:spLocks noGrp="1"/>
          </p:cNvSpPr>
          <p:nvPr>
            <p:ph type="body" sz="quarter" idx="13"/>
          </p:nvPr>
        </p:nvSpPr>
        <p:spPr/>
        <p:txBody>
          <a:bodyPr/>
          <a:lstStyle/>
          <a:p>
            <a:r>
              <a:rPr lang="en-US" altLang="en-US"/>
              <a:t>Duration 5 minutes</a:t>
            </a:r>
          </a:p>
          <a:p>
            <a:r>
              <a:rPr lang="en-US" altLang="en-US"/>
              <a:t>With speed sensor:</a:t>
            </a:r>
          </a:p>
          <a:p>
            <a:pPr lvl="1"/>
            <a:r>
              <a:rPr lang="en-US" altLang="en-US"/>
              <a:t>Initial position (GNSS, USBL, Manual)</a:t>
            </a:r>
          </a:p>
          <a:p>
            <a:pPr lvl="1"/>
            <a:r>
              <a:rPr lang="en-US" altLang="en-US"/>
              <a:t>Speed input (EM log, DVL)</a:t>
            </a:r>
          </a:p>
          <a:p>
            <a:pPr lvl="1"/>
            <a:r>
              <a:rPr lang="en-US" altLang="en-US"/>
              <a:t>No constraints</a:t>
            </a:r>
          </a:p>
          <a:p>
            <a:pPr lvl="1"/>
            <a:endParaRPr lang="en-US" altLang="en-US"/>
          </a:p>
          <a:p>
            <a:r>
              <a:rPr lang="en-US" altLang="en-US"/>
              <a:t>Without speed sensor:</a:t>
            </a:r>
          </a:p>
          <a:p>
            <a:pPr lvl="1"/>
            <a:r>
              <a:rPr lang="en-US" altLang="en-US"/>
              <a:t>Initial position (GNSS, USBL, Manual)</a:t>
            </a:r>
          </a:p>
          <a:p>
            <a:pPr lvl="2"/>
            <a:r>
              <a:rPr lang="en-US" altLang="en-US"/>
              <a:t>On DP</a:t>
            </a:r>
          </a:p>
          <a:p>
            <a:pPr lvl="2"/>
            <a:r>
              <a:rPr lang="en-US" altLang="en-US"/>
              <a:t>Drifting with the current</a:t>
            </a:r>
          </a:p>
          <a:p>
            <a:pPr lvl="2"/>
            <a:r>
              <a:rPr lang="en-US" altLang="en-US"/>
              <a:t>Constant speed and heading</a:t>
            </a:r>
          </a:p>
          <a:p>
            <a:pPr lvl="1"/>
            <a:r>
              <a:rPr lang="en-US" altLang="en-US"/>
              <a:t>Ideally East to West to avoid latitude changes</a:t>
            </a:r>
          </a:p>
          <a:p>
            <a:pPr lvl="1"/>
            <a:endParaRPr lang="nl-NL" altLang="en-US"/>
          </a:p>
        </p:txBody>
      </p:sp>
      <p:graphicFrame>
        <p:nvGraphicFramePr>
          <p:cNvPr id="4" name="Table 3">
            <a:extLst>
              <a:ext uri="{FF2B5EF4-FFF2-40B4-BE49-F238E27FC236}">
                <a16:creationId xmlns:a16="http://schemas.microsoft.com/office/drawing/2014/main" id="{98EA7271-2DF9-4B1E-9D5C-516A408FFCBE}"/>
              </a:ext>
            </a:extLst>
          </p:cNvPr>
          <p:cNvGraphicFramePr>
            <a:graphicFrameLocks noGrp="1"/>
          </p:cNvGraphicFramePr>
          <p:nvPr/>
        </p:nvGraphicFramePr>
        <p:xfrm>
          <a:off x="11565703" y="4864005"/>
          <a:ext cx="5374984" cy="4264655"/>
        </p:xfrm>
        <a:graphic>
          <a:graphicData uri="http://schemas.openxmlformats.org/drawingml/2006/table">
            <a:tbl>
              <a:tblPr firstRow="1" bandRow="1">
                <a:tableStyleId>{5C22544A-7EE6-4342-B048-85BDC9FD1C3A}</a:tableStyleId>
              </a:tblPr>
              <a:tblGrid>
                <a:gridCol w="3020275">
                  <a:extLst>
                    <a:ext uri="{9D8B030D-6E8A-4147-A177-3AD203B41FA5}">
                      <a16:colId xmlns:a16="http://schemas.microsoft.com/office/drawing/2014/main" val="20000"/>
                    </a:ext>
                  </a:extLst>
                </a:gridCol>
                <a:gridCol w="2354709">
                  <a:extLst>
                    <a:ext uri="{9D8B030D-6E8A-4147-A177-3AD203B41FA5}">
                      <a16:colId xmlns:a16="http://schemas.microsoft.com/office/drawing/2014/main" val="20001"/>
                    </a:ext>
                  </a:extLst>
                </a:gridCol>
              </a:tblGrid>
              <a:tr h="1522512">
                <a:tc>
                  <a:txBody>
                    <a:bodyPr/>
                    <a:lstStyle/>
                    <a:p>
                      <a:pPr algn="ctr"/>
                      <a:r>
                        <a:rPr lang="en-US" sz="3000" b="0">
                          <a:solidFill>
                            <a:schemeClr val="tx1"/>
                          </a:solidFill>
                        </a:rPr>
                        <a:t>Heading,</a:t>
                      </a:r>
                      <a:r>
                        <a:rPr lang="en-US" sz="3000" b="0" baseline="0">
                          <a:solidFill>
                            <a:schemeClr val="tx1"/>
                          </a:solidFill>
                        </a:rPr>
                        <a:t> Roll, Pitch, Position,</a:t>
                      </a:r>
                      <a:r>
                        <a:rPr lang="nl-NL" sz="3000" b="0" baseline="0">
                          <a:solidFill>
                            <a:schemeClr val="tx1"/>
                          </a:solidFill>
                        </a:rPr>
                        <a:t> Speed</a:t>
                      </a:r>
                      <a:endParaRPr lang="en-US" sz="3000" b="0" baseline="0">
                        <a:solidFill>
                          <a:schemeClr val="tx1"/>
                        </a:solidFill>
                      </a:endParaRPr>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000" b="0">
                          <a:solidFill>
                            <a:schemeClr val="tx1"/>
                          </a:solidFill>
                        </a:rPr>
                        <a:t>Invalid</a:t>
                      </a:r>
                      <a:endParaRPr lang="nl-NL" sz="3000" b="0">
                        <a:solidFill>
                          <a:schemeClr val="tx1"/>
                        </a:solidFill>
                      </a:endParaRPr>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1065276">
                <a:tc>
                  <a:txBody>
                    <a:bodyPr/>
                    <a:lstStyle/>
                    <a:p>
                      <a:pPr algn="ctr"/>
                      <a:r>
                        <a:rPr lang="en-US" sz="3000"/>
                        <a:t>Heave, Surge, Sway</a:t>
                      </a:r>
                      <a:endParaRPr lang="nl-NL" sz="3000"/>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000"/>
                        <a:t>No</a:t>
                      </a:r>
                      <a:r>
                        <a:rPr lang="en-US" sz="3000" baseline="0"/>
                        <a:t> output</a:t>
                      </a:r>
                      <a:endParaRPr lang="nl-NL" sz="3000"/>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1065276">
                <a:tc rowSpan="2">
                  <a:txBody>
                    <a:bodyPr/>
                    <a:lstStyle/>
                    <a:p>
                      <a:pPr algn="ctr"/>
                      <a:r>
                        <a:rPr lang="en-US" sz="3000"/>
                        <a:t>System status in Web MMI</a:t>
                      </a:r>
                      <a:endParaRPr lang="nl-NL" sz="3000"/>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000"/>
                        <a:t>Heave initialization </a:t>
                      </a:r>
                      <a:endParaRPr lang="nl-NL" sz="3000"/>
                    </a:p>
                  </a:txBody>
                  <a:tcPr marL="150790" marR="150790" marT="75402" marB="754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1591">
                <a:tc vMerge="1">
                  <a:txBody>
                    <a:bodyPr/>
                    <a:lstStyle/>
                    <a:p>
                      <a:endParaRPr lang="nl-NL"/>
                    </a:p>
                  </a:txBody>
                  <a:tcPr/>
                </a:tc>
                <a:tc>
                  <a:txBody>
                    <a:bodyPr/>
                    <a:lstStyle/>
                    <a:p>
                      <a:pPr algn="ctr"/>
                      <a:r>
                        <a:rPr lang="en-US" sz="3000"/>
                        <a:t>Alignment</a:t>
                      </a:r>
                      <a:endParaRPr lang="nl-NL" sz="3000"/>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cxnSp>
        <p:nvCxnSpPr>
          <p:cNvPr id="5" name="Straight Connector 5">
            <a:extLst>
              <a:ext uri="{FF2B5EF4-FFF2-40B4-BE49-F238E27FC236}">
                <a16:creationId xmlns:a16="http://schemas.microsoft.com/office/drawing/2014/main" id="{D8D0B3FD-DDAF-4C09-9F2A-5552364885D8}"/>
              </a:ext>
            </a:extLst>
          </p:cNvPr>
          <p:cNvCxnSpPr>
            <a:cxnSpLocks noChangeShapeType="1"/>
          </p:cNvCxnSpPr>
          <p:nvPr/>
        </p:nvCxnSpPr>
        <p:spPr bwMode="auto">
          <a:xfrm>
            <a:off x="14587003" y="3675384"/>
            <a:ext cx="0" cy="118862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6" name="Straight Connector 9">
            <a:extLst>
              <a:ext uri="{FF2B5EF4-FFF2-40B4-BE49-F238E27FC236}">
                <a16:creationId xmlns:a16="http://schemas.microsoft.com/office/drawing/2014/main" id="{157E228D-C835-4D1E-83E5-6865C8C6B9AF}"/>
              </a:ext>
            </a:extLst>
          </p:cNvPr>
          <p:cNvCxnSpPr>
            <a:cxnSpLocks noChangeShapeType="1"/>
          </p:cNvCxnSpPr>
          <p:nvPr/>
        </p:nvCxnSpPr>
        <p:spPr bwMode="auto">
          <a:xfrm>
            <a:off x="16942568" y="3675384"/>
            <a:ext cx="0" cy="118862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7" name="Straight Connector 15">
            <a:extLst>
              <a:ext uri="{FF2B5EF4-FFF2-40B4-BE49-F238E27FC236}">
                <a16:creationId xmlns:a16="http://schemas.microsoft.com/office/drawing/2014/main" id="{AEB7AB8D-4EC1-4D2B-9576-40774A884093}"/>
              </a:ext>
            </a:extLst>
          </p:cNvPr>
          <p:cNvCxnSpPr>
            <a:cxnSpLocks noChangeShapeType="1"/>
          </p:cNvCxnSpPr>
          <p:nvPr/>
        </p:nvCxnSpPr>
        <p:spPr bwMode="auto">
          <a:xfrm>
            <a:off x="14704820" y="3675383"/>
            <a:ext cx="19995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 name="TextBox 30">
            <a:extLst>
              <a:ext uri="{FF2B5EF4-FFF2-40B4-BE49-F238E27FC236}">
                <a16:creationId xmlns:a16="http://schemas.microsoft.com/office/drawing/2014/main" id="{97DF4755-64F3-4D7C-840E-E9678B2BC417}"/>
              </a:ext>
            </a:extLst>
          </p:cNvPr>
          <p:cNvSpPr txBox="1">
            <a:spLocks noChangeArrowheads="1"/>
          </p:cNvSpPr>
          <p:nvPr/>
        </p:nvSpPr>
        <p:spPr bwMode="auto">
          <a:xfrm>
            <a:off x="14348756" y="3083691"/>
            <a:ext cx="473877"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r>
              <a:rPr lang="en-US" altLang="en-US" sz="2309">
                <a:solidFill>
                  <a:schemeClr val="tx1"/>
                </a:solidFill>
              </a:rPr>
              <a:t>0</a:t>
            </a:r>
            <a:endParaRPr lang="nl-NL" altLang="en-US" sz="2309">
              <a:solidFill>
                <a:schemeClr val="tx1"/>
              </a:solidFill>
            </a:endParaRPr>
          </a:p>
        </p:txBody>
      </p:sp>
      <p:sp>
        <p:nvSpPr>
          <p:cNvPr id="9" name="TextBox 31">
            <a:extLst>
              <a:ext uri="{FF2B5EF4-FFF2-40B4-BE49-F238E27FC236}">
                <a16:creationId xmlns:a16="http://schemas.microsoft.com/office/drawing/2014/main" id="{A650DB0E-B394-4364-B6BE-A244724CF572}"/>
              </a:ext>
            </a:extLst>
          </p:cNvPr>
          <p:cNvSpPr txBox="1">
            <a:spLocks noChangeArrowheads="1"/>
          </p:cNvSpPr>
          <p:nvPr/>
        </p:nvSpPr>
        <p:spPr bwMode="auto">
          <a:xfrm>
            <a:off x="16704319" y="3086310"/>
            <a:ext cx="473879"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r>
              <a:rPr lang="en-US" altLang="en-US" sz="2309">
                <a:solidFill>
                  <a:schemeClr val="tx1"/>
                </a:solidFill>
              </a:rPr>
              <a:t>5</a:t>
            </a:r>
            <a:endParaRPr lang="nl-NL" altLang="en-US" sz="2309">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2D6D53-E2F4-9207-AA7B-6CB6DC9A597B}"/>
              </a:ext>
            </a:extLst>
          </p:cNvPr>
          <p:cNvSpPr/>
          <p:nvPr/>
        </p:nvSpPr>
        <p:spPr>
          <a:xfrm>
            <a:off x="11411696" y="0"/>
            <a:ext cx="8693992" cy="113093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que 15">
            <a:extLst>
              <a:ext uri="{FF2B5EF4-FFF2-40B4-BE49-F238E27FC236}">
                <a16:creationId xmlns:a16="http://schemas.microsoft.com/office/drawing/2014/main" id="{990ED145-0869-B170-A3A8-A280C832DC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7364" y="0"/>
            <a:ext cx="8265276" cy="11344496"/>
          </a:xfrm>
          <a:prstGeom prst="rect">
            <a:avLst/>
          </a:prstGeom>
        </p:spPr>
      </p:pic>
      <p:pic>
        <p:nvPicPr>
          <p:cNvPr id="9" name="Picture 8">
            <a:extLst>
              <a:ext uri="{FF2B5EF4-FFF2-40B4-BE49-F238E27FC236}">
                <a16:creationId xmlns:a16="http://schemas.microsoft.com/office/drawing/2014/main" id="{F438D6B3-DB42-CC3B-C38F-115638352A9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99569" y="4795794"/>
            <a:ext cx="4747585" cy="1717763"/>
          </a:xfrm>
          <a:prstGeom prst="rect">
            <a:avLst/>
          </a:prstGeom>
        </p:spPr>
      </p:pic>
      <p:pic>
        <p:nvPicPr>
          <p:cNvPr id="15" name="Picture 14">
            <a:extLst>
              <a:ext uri="{FF2B5EF4-FFF2-40B4-BE49-F238E27FC236}">
                <a16:creationId xmlns:a16="http://schemas.microsoft.com/office/drawing/2014/main" id="{7799E84E-1C51-A832-657B-FCA4300C828C}"/>
              </a:ext>
            </a:extLst>
          </p:cNvPr>
          <p:cNvPicPr>
            <a:picLocks noChangeAspect="1"/>
          </p:cNvPicPr>
          <p:nvPr/>
        </p:nvPicPr>
        <p:blipFill rotWithShape="1">
          <a:blip r:embed="rId5"/>
          <a:srcRect b="22843"/>
          <a:stretch/>
        </p:blipFill>
        <p:spPr>
          <a:xfrm>
            <a:off x="635739" y="3011021"/>
            <a:ext cx="5620886" cy="2462754"/>
          </a:xfrm>
          <a:prstGeom prst="rect">
            <a:avLst/>
          </a:prstGeom>
        </p:spPr>
      </p:pic>
      <p:pic>
        <p:nvPicPr>
          <p:cNvPr id="20" name="Graphic 19">
            <a:extLst>
              <a:ext uri="{FF2B5EF4-FFF2-40B4-BE49-F238E27FC236}">
                <a16:creationId xmlns:a16="http://schemas.microsoft.com/office/drawing/2014/main" id="{F946D200-8006-9D5F-26DE-3A08124184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8304" y="6000046"/>
            <a:ext cx="5066390" cy="1447540"/>
          </a:xfrm>
          <a:prstGeom prst="rect">
            <a:avLst/>
          </a:prstGeom>
        </p:spPr>
      </p:pic>
    </p:spTree>
    <p:extLst>
      <p:ext uri="{BB962C8B-B14F-4D97-AF65-F5344CB8AC3E}">
        <p14:creationId xmlns:p14="http://schemas.microsoft.com/office/powerpoint/2010/main" val="630662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r>
              <a:rPr lang="en-US" altLang="en-US"/>
              <a:t>Coarse alignment: subsea </a:t>
            </a:r>
            <a:endParaRPr lang="nl-NL" altLang="en-US"/>
          </a:p>
        </p:txBody>
      </p:sp>
      <p:sp>
        <p:nvSpPr>
          <p:cNvPr id="2" name="Slide Number Placeholder 2">
            <a:extLst>
              <a:ext uri="{FF2B5EF4-FFF2-40B4-BE49-F238E27FC236}">
                <a16:creationId xmlns:a16="http://schemas.microsoft.com/office/drawing/2014/main" id="{EA41AE8A-17BC-1B00-1A4D-17EC5CA76AD3}"/>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40</a:t>
            </a:fld>
            <a:endParaRPr lang="fr-FR" spc="10"/>
          </a:p>
        </p:txBody>
      </p:sp>
      <p:sp>
        <p:nvSpPr>
          <p:cNvPr id="18435" name="Content Placeholder 2"/>
          <p:cNvSpPr>
            <a:spLocks noGrp="1"/>
          </p:cNvSpPr>
          <p:nvPr>
            <p:ph type="body" sz="quarter" idx="13"/>
          </p:nvPr>
        </p:nvSpPr>
        <p:spPr/>
        <p:txBody>
          <a:bodyPr/>
          <a:lstStyle/>
          <a:p>
            <a:r>
              <a:rPr lang="en-US" altLang="en-US"/>
              <a:t>Duration 5 minutes</a:t>
            </a:r>
          </a:p>
          <a:p>
            <a:endParaRPr lang="en-US" altLang="en-US"/>
          </a:p>
          <a:p>
            <a:r>
              <a:rPr lang="en-US" altLang="en-US"/>
              <a:t>Ideally static (on DP or on seabed)</a:t>
            </a:r>
          </a:p>
          <a:p>
            <a:endParaRPr lang="en-US" altLang="en-US"/>
          </a:p>
          <a:p>
            <a:r>
              <a:rPr lang="en-US" altLang="en-US"/>
              <a:t>With speed sensor non-static:</a:t>
            </a:r>
          </a:p>
          <a:p>
            <a:pPr lvl="1"/>
            <a:r>
              <a:rPr lang="en-US" altLang="en-US"/>
              <a:t>Initial position (GNSS, USBL, Manual)</a:t>
            </a:r>
          </a:p>
          <a:p>
            <a:pPr lvl="1"/>
            <a:r>
              <a:rPr lang="en-US" altLang="en-US"/>
              <a:t>Speed input (EM log, DVL)</a:t>
            </a:r>
          </a:p>
          <a:p>
            <a:pPr lvl="1"/>
            <a:r>
              <a:rPr lang="en-US" altLang="en-US"/>
              <a:t>No constraints</a:t>
            </a:r>
          </a:p>
          <a:p>
            <a:pPr lvl="1"/>
            <a:endParaRPr lang="en-US" altLang="en-US"/>
          </a:p>
          <a:p>
            <a:r>
              <a:rPr lang="en-US" altLang="en-US"/>
              <a:t>Without speed sensor but non-static:</a:t>
            </a:r>
          </a:p>
          <a:p>
            <a:pPr lvl="1"/>
            <a:r>
              <a:rPr lang="en-US" altLang="en-US"/>
              <a:t>Initial position (GNSS, USBL, Manual)</a:t>
            </a:r>
          </a:p>
          <a:p>
            <a:pPr lvl="1"/>
            <a:r>
              <a:rPr lang="en-US" altLang="en-US"/>
              <a:t>Constant speed and heading</a:t>
            </a:r>
          </a:p>
          <a:p>
            <a:pPr lvl="1"/>
            <a:r>
              <a:rPr lang="en-US" altLang="en-US"/>
              <a:t>Ideally East to West to avoid latitude changes</a:t>
            </a:r>
          </a:p>
          <a:p>
            <a:pPr lvl="1"/>
            <a:endParaRPr lang="en-US" altLang="en-US"/>
          </a:p>
          <a:p>
            <a:pPr lvl="1"/>
            <a:endParaRPr lang="nl-NL" altLang="en-US"/>
          </a:p>
        </p:txBody>
      </p:sp>
      <p:graphicFrame>
        <p:nvGraphicFramePr>
          <p:cNvPr id="10" name="Table 9">
            <a:extLst>
              <a:ext uri="{FF2B5EF4-FFF2-40B4-BE49-F238E27FC236}">
                <a16:creationId xmlns:a16="http://schemas.microsoft.com/office/drawing/2014/main" id="{44CBBA03-8DFA-42A1-BBF7-0054BEF6B5CF}"/>
              </a:ext>
            </a:extLst>
          </p:cNvPr>
          <p:cNvGraphicFramePr>
            <a:graphicFrameLocks noGrp="1"/>
          </p:cNvGraphicFramePr>
          <p:nvPr/>
        </p:nvGraphicFramePr>
        <p:xfrm>
          <a:off x="11565703" y="4864005"/>
          <a:ext cx="5374984" cy="4264655"/>
        </p:xfrm>
        <a:graphic>
          <a:graphicData uri="http://schemas.openxmlformats.org/drawingml/2006/table">
            <a:tbl>
              <a:tblPr firstRow="1" bandRow="1">
                <a:tableStyleId>{5C22544A-7EE6-4342-B048-85BDC9FD1C3A}</a:tableStyleId>
              </a:tblPr>
              <a:tblGrid>
                <a:gridCol w="3020275">
                  <a:extLst>
                    <a:ext uri="{9D8B030D-6E8A-4147-A177-3AD203B41FA5}">
                      <a16:colId xmlns:a16="http://schemas.microsoft.com/office/drawing/2014/main" val="20000"/>
                    </a:ext>
                  </a:extLst>
                </a:gridCol>
                <a:gridCol w="2354709">
                  <a:extLst>
                    <a:ext uri="{9D8B030D-6E8A-4147-A177-3AD203B41FA5}">
                      <a16:colId xmlns:a16="http://schemas.microsoft.com/office/drawing/2014/main" val="20001"/>
                    </a:ext>
                  </a:extLst>
                </a:gridCol>
              </a:tblGrid>
              <a:tr h="1522512">
                <a:tc>
                  <a:txBody>
                    <a:bodyPr/>
                    <a:lstStyle/>
                    <a:p>
                      <a:pPr algn="ctr"/>
                      <a:r>
                        <a:rPr lang="en-US" sz="3000" b="0">
                          <a:solidFill>
                            <a:schemeClr val="tx1"/>
                          </a:solidFill>
                        </a:rPr>
                        <a:t>Heading,</a:t>
                      </a:r>
                      <a:r>
                        <a:rPr lang="en-US" sz="3000" b="0" baseline="0">
                          <a:solidFill>
                            <a:schemeClr val="tx1"/>
                          </a:solidFill>
                        </a:rPr>
                        <a:t> Roll, Pitch, Position,</a:t>
                      </a:r>
                      <a:r>
                        <a:rPr lang="nl-NL" sz="3000" b="0" baseline="0">
                          <a:solidFill>
                            <a:schemeClr val="tx1"/>
                          </a:solidFill>
                        </a:rPr>
                        <a:t> Speed</a:t>
                      </a:r>
                      <a:endParaRPr lang="en-US" sz="3000" b="0" baseline="0">
                        <a:solidFill>
                          <a:schemeClr val="tx1"/>
                        </a:solidFill>
                      </a:endParaRPr>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000" b="0">
                          <a:solidFill>
                            <a:schemeClr val="tx1"/>
                          </a:solidFill>
                        </a:rPr>
                        <a:t>Invalid</a:t>
                      </a:r>
                      <a:endParaRPr lang="nl-NL" sz="3000" b="0">
                        <a:solidFill>
                          <a:schemeClr val="tx1"/>
                        </a:solidFill>
                      </a:endParaRPr>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1065276">
                <a:tc>
                  <a:txBody>
                    <a:bodyPr/>
                    <a:lstStyle/>
                    <a:p>
                      <a:pPr algn="ctr"/>
                      <a:r>
                        <a:rPr lang="en-US" sz="3000"/>
                        <a:t>Heave, Surge, Sway</a:t>
                      </a:r>
                      <a:endParaRPr lang="nl-NL" sz="3000"/>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000"/>
                        <a:t>No</a:t>
                      </a:r>
                      <a:r>
                        <a:rPr lang="en-US" sz="3000" baseline="0"/>
                        <a:t> output</a:t>
                      </a:r>
                      <a:endParaRPr lang="nl-NL" sz="3000"/>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1065276">
                <a:tc rowSpan="2">
                  <a:txBody>
                    <a:bodyPr/>
                    <a:lstStyle/>
                    <a:p>
                      <a:pPr algn="ctr"/>
                      <a:r>
                        <a:rPr lang="en-US" sz="3000"/>
                        <a:t>System status in Web MMI</a:t>
                      </a:r>
                      <a:endParaRPr lang="nl-NL" sz="3000"/>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000"/>
                        <a:t>Heave initialization </a:t>
                      </a:r>
                      <a:endParaRPr lang="nl-NL" sz="3000"/>
                    </a:p>
                  </a:txBody>
                  <a:tcPr marL="150790" marR="150790" marT="75402" marB="754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1591">
                <a:tc vMerge="1">
                  <a:txBody>
                    <a:bodyPr/>
                    <a:lstStyle/>
                    <a:p>
                      <a:endParaRPr lang="nl-NL"/>
                    </a:p>
                  </a:txBody>
                  <a:tcPr/>
                </a:tc>
                <a:tc>
                  <a:txBody>
                    <a:bodyPr/>
                    <a:lstStyle/>
                    <a:p>
                      <a:pPr algn="ctr"/>
                      <a:r>
                        <a:rPr lang="en-US" sz="3000"/>
                        <a:t>Alignment</a:t>
                      </a:r>
                      <a:endParaRPr lang="nl-NL" sz="3000"/>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cxnSp>
        <p:nvCxnSpPr>
          <p:cNvPr id="11" name="Straight Connector 5">
            <a:extLst>
              <a:ext uri="{FF2B5EF4-FFF2-40B4-BE49-F238E27FC236}">
                <a16:creationId xmlns:a16="http://schemas.microsoft.com/office/drawing/2014/main" id="{A6F266CC-924A-42B2-A529-A0975EB09C91}"/>
              </a:ext>
            </a:extLst>
          </p:cNvPr>
          <p:cNvCxnSpPr>
            <a:cxnSpLocks noChangeShapeType="1"/>
          </p:cNvCxnSpPr>
          <p:nvPr/>
        </p:nvCxnSpPr>
        <p:spPr bwMode="auto">
          <a:xfrm>
            <a:off x="14587003" y="3675384"/>
            <a:ext cx="0" cy="118862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2" name="Straight Connector 9">
            <a:extLst>
              <a:ext uri="{FF2B5EF4-FFF2-40B4-BE49-F238E27FC236}">
                <a16:creationId xmlns:a16="http://schemas.microsoft.com/office/drawing/2014/main" id="{0692110D-BD0A-47D8-80C8-7E42BB5AF2E4}"/>
              </a:ext>
            </a:extLst>
          </p:cNvPr>
          <p:cNvCxnSpPr>
            <a:cxnSpLocks noChangeShapeType="1"/>
          </p:cNvCxnSpPr>
          <p:nvPr/>
        </p:nvCxnSpPr>
        <p:spPr bwMode="auto">
          <a:xfrm>
            <a:off x="16942568" y="3675384"/>
            <a:ext cx="0" cy="1188623"/>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3" name="Straight Connector 15">
            <a:extLst>
              <a:ext uri="{FF2B5EF4-FFF2-40B4-BE49-F238E27FC236}">
                <a16:creationId xmlns:a16="http://schemas.microsoft.com/office/drawing/2014/main" id="{163619A4-083C-4364-A428-DCACC435E4E0}"/>
              </a:ext>
            </a:extLst>
          </p:cNvPr>
          <p:cNvCxnSpPr>
            <a:cxnSpLocks noChangeShapeType="1"/>
          </p:cNvCxnSpPr>
          <p:nvPr/>
        </p:nvCxnSpPr>
        <p:spPr bwMode="auto">
          <a:xfrm>
            <a:off x="14704820" y="3675383"/>
            <a:ext cx="19995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 name="TextBox 30">
            <a:extLst>
              <a:ext uri="{FF2B5EF4-FFF2-40B4-BE49-F238E27FC236}">
                <a16:creationId xmlns:a16="http://schemas.microsoft.com/office/drawing/2014/main" id="{1BB73530-530D-4034-9DEC-A5CA535DD2BC}"/>
              </a:ext>
            </a:extLst>
          </p:cNvPr>
          <p:cNvSpPr txBox="1">
            <a:spLocks noChangeArrowheads="1"/>
          </p:cNvSpPr>
          <p:nvPr/>
        </p:nvSpPr>
        <p:spPr bwMode="auto">
          <a:xfrm>
            <a:off x="14348756" y="3083691"/>
            <a:ext cx="473877"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r>
              <a:rPr lang="en-US" altLang="en-US" sz="2309">
                <a:solidFill>
                  <a:schemeClr val="tx1"/>
                </a:solidFill>
              </a:rPr>
              <a:t>0</a:t>
            </a:r>
            <a:endParaRPr lang="nl-NL" altLang="en-US" sz="2309">
              <a:solidFill>
                <a:schemeClr val="tx1"/>
              </a:solidFill>
            </a:endParaRPr>
          </a:p>
        </p:txBody>
      </p:sp>
      <p:sp>
        <p:nvSpPr>
          <p:cNvPr id="15" name="TextBox 31">
            <a:extLst>
              <a:ext uri="{FF2B5EF4-FFF2-40B4-BE49-F238E27FC236}">
                <a16:creationId xmlns:a16="http://schemas.microsoft.com/office/drawing/2014/main" id="{DDBD4EDF-A369-4FA0-BB90-6608DF5EE225}"/>
              </a:ext>
            </a:extLst>
          </p:cNvPr>
          <p:cNvSpPr txBox="1">
            <a:spLocks noChangeArrowheads="1"/>
          </p:cNvSpPr>
          <p:nvPr/>
        </p:nvSpPr>
        <p:spPr bwMode="auto">
          <a:xfrm>
            <a:off x="16704319" y="3086310"/>
            <a:ext cx="473879"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r>
              <a:rPr lang="en-US" altLang="en-US" sz="2309">
                <a:solidFill>
                  <a:schemeClr val="tx1"/>
                </a:solidFill>
              </a:rPr>
              <a:t>5</a:t>
            </a:r>
            <a:endParaRPr lang="nl-NL" altLang="en-US" sz="2309">
              <a:solidFill>
                <a:schemeClr val="tx1"/>
              </a:solidFill>
            </a:endParaRPr>
          </a:p>
        </p:txBody>
      </p:sp>
    </p:spTree>
    <p:extLst>
      <p:ext uri="{BB962C8B-B14F-4D97-AF65-F5344CB8AC3E}">
        <p14:creationId xmlns:p14="http://schemas.microsoft.com/office/powerpoint/2010/main" val="781024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r>
              <a:rPr lang="en-US" altLang="en-US"/>
              <a:t>Coarse alignment</a:t>
            </a:r>
            <a:endParaRPr lang="nl-NL" altLang="en-US"/>
          </a:p>
        </p:txBody>
      </p:sp>
      <p:sp>
        <p:nvSpPr>
          <p:cNvPr id="4" name="Slide Number Placeholder 2">
            <a:extLst>
              <a:ext uri="{FF2B5EF4-FFF2-40B4-BE49-F238E27FC236}">
                <a16:creationId xmlns:a16="http://schemas.microsoft.com/office/drawing/2014/main" id="{3F9B2302-BE5F-5586-B53A-5F1C3413BD66}"/>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41</a:t>
            </a:fld>
            <a:endParaRPr lang="fr-FR" spc="10"/>
          </a:p>
        </p:txBody>
      </p:sp>
      <p:sp>
        <p:nvSpPr>
          <p:cNvPr id="20483" name="Content Placeholder 2"/>
          <p:cNvSpPr>
            <a:spLocks noGrp="1"/>
          </p:cNvSpPr>
          <p:nvPr>
            <p:ph type="body" sz="quarter" idx="13"/>
          </p:nvPr>
        </p:nvSpPr>
        <p:spPr>
          <a:xfrm>
            <a:off x="1245289" y="2510649"/>
            <a:ext cx="18134771" cy="1184940"/>
          </a:xfrm>
        </p:spPr>
        <p:txBody>
          <a:bodyPr/>
          <a:lstStyle/>
          <a:p>
            <a:r>
              <a:rPr lang="en-US" altLang="en-US" dirty="0"/>
              <a:t>Status: </a:t>
            </a:r>
            <a:r>
              <a:rPr lang="en-US" altLang="en-US" b="1" dirty="0"/>
              <a:t>Alignment</a:t>
            </a:r>
            <a:endParaRPr lang="en-US" altLang="en-US" dirty="0"/>
          </a:p>
          <a:p>
            <a:r>
              <a:rPr lang="en-US" altLang="en-US" dirty="0"/>
              <a:t>Remaining alignment time counts down from 5 minutes</a:t>
            </a:r>
            <a:endParaRPr lang="nl-NL" altLang="en-US" dirty="0"/>
          </a:p>
        </p:txBody>
      </p:sp>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493" y="4179051"/>
            <a:ext cx="9262879" cy="6288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6133950" y="4288983"/>
            <a:ext cx="2223974" cy="2509099"/>
          </a:xfrm>
          <a:prstGeom prst="rect">
            <a:avLst/>
          </a:prstGeom>
        </p:spPr>
      </p:pic>
      <p:sp>
        <p:nvSpPr>
          <p:cNvPr id="3" name="Rectangle 2">
            <a:extLst>
              <a:ext uri="{FF2B5EF4-FFF2-40B4-BE49-F238E27FC236}">
                <a16:creationId xmlns:a16="http://schemas.microsoft.com/office/drawing/2014/main" id="{AA9BDF6B-D11C-421B-94BC-D2F15AC87E77}"/>
              </a:ext>
            </a:extLst>
          </p:cNvPr>
          <p:cNvSpPr/>
          <p:nvPr/>
        </p:nvSpPr>
        <p:spPr bwMode="auto">
          <a:xfrm>
            <a:off x="8687206" y="5589350"/>
            <a:ext cx="3325166" cy="831292"/>
          </a:xfrm>
          <a:prstGeom prst="rect">
            <a:avLst/>
          </a:prstGeom>
          <a:noFill/>
          <a:ln w="28575" cap="flat" cmpd="sng" algn="ctr">
            <a:solidFill>
              <a:srgbClr val="00B0F0"/>
            </a:solidFill>
            <a:prstDash val="solid"/>
            <a:round/>
            <a:headEnd type="none" w="med" len="med"/>
            <a:tailEnd type="none" w="med" len="med"/>
          </a:ln>
          <a:effectLst/>
        </p:spPr>
        <p:txBody>
          <a:bodyPr vert="horz" wrap="square" lIns="150803" tIns="75402" rIns="150803" bIns="75402" numCol="1" rtlCol="0" anchor="t" anchorCtr="0" compatLnSpc="1">
            <a:prstTxWarp prst="textNoShape">
              <a:avLst/>
            </a:prstTxWarp>
          </a:bodyPr>
          <a:lstStyle/>
          <a:p>
            <a:pPr algn="l" defTabSz="1508088" rtl="0" fontAlgn="base">
              <a:spcBef>
                <a:spcPct val="0"/>
              </a:spcBef>
              <a:spcAft>
                <a:spcPct val="0"/>
              </a:spcAft>
            </a:pPr>
            <a:endParaRPr lang="en-GB" sz="2309">
              <a:solidFill>
                <a:srgbClr val="007DA9"/>
              </a:solidFill>
              <a:latin typeface="Arial Unicode MS" pitchFamily="34" charset="-128"/>
            </a:endParaRPr>
          </a:p>
        </p:txBody>
      </p:sp>
      <p:sp>
        <p:nvSpPr>
          <p:cNvPr id="7" name="Rectangle 6">
            <a:extLst>
              <a:ext uri="{FF2B5EF4-FFF2-40B4-BE49-F238E27FC236}">
                <a16:creationId xmlns:a16="http://schemas.microsoft.com/office/drawing/2014/main" id="{E19E5318-EE30-4538-AD17-BF2891F4A92F}"/>
              </a:ext>
            </a:extLst>
          </p:cNvPr>
          <p:cNvSpPr/>
          <p:nvPr/>
        </p:nvSpPr>
        <p:spPr bwMode="auto">
          <a:xfrm>
            <a:off x="6763693" y="8512896"/>
            <a:ext cx="964488" cy="269259"/>
          </a:xfrm>
          <a:prstGeom prst="rect">
            <a:avLst/>
          </a:prstGeom>
          <a:noFill/>
          <a:ln w="28575" cap="flat" cmpd="sng" algn="ctr">
            <a:solidFill>
              <a:srgbClr val="00B0F0"/>
            </a:solidFill>
            <a:prstDash val="solid"/>
            <a:round/>
            <a:headEnd type="none" w="med" len="med"/>
            <a:tailEnd type="none" w="med" len="med"/>
          </a:ln>
          <a:effectLst/>
        </p:spPr>
        <p:txBody>
          <a:bodyPr vert="horz" wrap="square" lIns="150803" tIns="75402" rIns="150803" bIns="75402" numCol="1" rtlCol="0" anchor="t" anchorCtr="0" compatLnSpc="1">
            <a:prstTxWarp prst="textNoShape">
              <a:avLst/>
            </a:prstTxWarp>
          </a:bodyPr>
          <a:lstStyle/>
          <a:p>
            <a:pPr algn="l" defTabSz="1508088" rtl="0" fontAlgn="base">
              <a:spcBef>
                <a:spcPct val="0"/>
              </a:spcBef>
              <a:spcAft>
                <a:spcPct val="0"/>
              </a:spcAft>
            </a:pPr>
            <a:endParaRPr lang="en-GB" sz="2309">
              <a:solidFill>
                <a:srgbClr val="007DA9"/>
              </a:solidFill>
              <a:latin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fontScale="90000"/>
          </a:bodyPr>
          <a:lstStyle/>
          <a:p>
            <a:r>
              <a:rPr lang="en-US" altLang="en-US"/>
              <a:t>Fine alignment</a:t>
            </a:r>
            <a:endParaRPr lang="nl-NL" altLang="en-US"/>
          </a:p>
        </p:txBody>
      </p:sp>
      <p:sp>
        <p:nvSpPr>
          <p:cNvPr id="2" name="Slide Number Placeholder 2">
            <a:extLst>
              <a:ext uri="{FF2B5EF4-FFF2-40B4-BE49-F238E27FC236}">
                <a16:creationId xmlns:a16="http://schemas.microsoft.com/office/drawing/2014/main" id="{65EF2818-1F87-F896-706B-A30D30C0ECB0}"/>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42</a:t>
            </a:fld>
            <a:endParaRPr lang="fr-FR" spc="10"/>
          </a:p>
        </p:txBody>
      </p:sp>
      <p:sp>
        <p:nvSpPr>
          <p:cNvPr id="22" name="Content Placeholder 2">
            <a:extLst>
              <a:ext uri="{FF2B5EF4-FFF2-40B4-BE49-F238E27FC236}">
                <a16:creationId xmlns:a16="http://schemas.microsoft.com/office/drawing/2014/main" id="{AEC2726A-C3D5-40A4-BCD0-DA8F1F78B554}"/>
              </a:ext>
            </a:extLst>
          </p:cNvPr>
          <p:cNvSpPr>
            <a:spLocks noGrp="1"/>
          </p:cNvSpPr>
          <p:nvPr>
            <p:ph type="body" sz="quarter" idx="13"/>
          </p:nvPr>
        </p:nvSpPr>
        <p:spPr>
          <a:xfrm>
            <a:off x="1245289" y="1440493"/>
            <a:ext cx="18134771" cy="5399122"/>
          </a:xfrm>
        </p:spPr>
        <p:txBody>
          <a:bodyPr/>
          <a:lstStyle/>
          <a:p>
            <a:pPr>
              <a:defRPr/>
            </a:pPr>
            <a:r>
              <a:rPr lang="en-US" dirty="0"/>
              <a:t>Determining where the error comes from helps to speed up the alignment</a:t>
            </a:r>
          </a:p>
          <a:p>
            <a:pPr lvl="1">
              <a:defRPr/>
            </a:pPr>
            <a:r>
              <a:rPr lang="en-US" dirty="0">
                <a:solidFill>
                  <a:schemeClr val="tx1"/>
                </a:solidFill>
              </a:rPr>
              <a:t>This is dependent on the movement of the vessel</a:t>
            </a:r>
          </a:p>
          <a:p>
            <a:pPr lvl="1">
              <a:defRPr/>
            </a:pPr>
            <a:r>
              <a:rPr lang="en-US" dirty="0">
                <a:solidFill>
                  <a:schemeClr val="tx1"/>
                </a:solidFill>
              </a:rPr>
              <a:t>While static, heading error and X/Y gyro bias have the same effect on the errors</a:t>
            </a:r>
          </a:p>
          <a:p>
            <a:pPr lvl="1">
              <a:defRPr/>
            </a:pPr>
            <a:r>
              <a:rPr lang="en-US" dirty="0">
                <a:solidFill>
                  <a:schemeClr val="tx1"/>
                </a:solidFill>
              </a:rPr>
              <a:t>Changes in vessel heading allows these errors to be separated </a:t>
            </a:r>
          </a:p>
          <a:p>
            <a:pPr marL="785463" lvl="1">
              <a:defRPr/>
            </a:pPr>
            <a:endParaRPr lang="en-US" dirty="0">
              <a:solidFill>
                <a:schemeClr val="tx1"/>
              </a:solidFill>
            </a:endParaRPr>
          </a:p>
        </p:txBody>
      </p:sp>
      <p:graphicFrame>
        <p:nvGraphicFramePr>
          <p:cNvPr id="4" name="Table 3">
            <a:extLst>
              <a:ext uri="{FF2B5EF4-FFF2-40B4-BE49-F238E27FC236}">
                <a16:creationId xmlns:a16="http://schemas.microsoft.com/office/drawing/2014/main" id="{EDC7DF1C-B84E-4F6C-8966-97E02FBA0316}"/>
              </a:ext>
            </a:extLst>
          </p:cNvPr>
          <p:cNvGraphicFramePr>
            <a:graphicFrameLocks noGrp="1"/>
          </p:cNvGraphicFramePr>
          <p:nvPr/>
        </p:nvGraphicFramePr>
        <p:xfrm>
          <a:off x="3402842" y="6310912"/>
          <a:ext cx="9906056" cy="3810970"/>
        </p:xfrm>
        <a:graphic>
          <a:graphicData uri="http://schemas.openxmlformats.org/drawingml/2006/table">
            <a:tbl>
              <a:tblPr firstRow="1" bandRow="1">
                <a:tableStyleId>{5C22544A-7EE6-4342-B048-85BDC9FD1C3A}</a:tableStyleId>
              </a:tblPr>
              <a:tblGrid>
                <a:gridCol w="3020275">
                  <a:extLst>
                    <a:ext uri="{9D8B030D-6E8A-4147-A177-3AD203B41FA5}">
                      <a16:colId xmlns:a16="http://schemas.microsoft.com/office/drawing/2014/main" val="20000"/>
                    </a:ext>
                  </a:extLst>
                </a:gridCol>
                <a:gridCol w="2092614">
                  <a:extLst>
                    <a:ext uri="{9D8B030D-6E8A-4147-A177-3AD203B41FA5}">
                      <a16:colId xmlns:a16="http://schemas.microsoft.com/office/drawing/2014/main" val="20001"/>
                    </a:ext>
                  </a:extLst>
                </a:gridCol>
                <a:gridCol w="2368116">
                  <a:extLst>
                    <a:ext uri="{9D8B030D-6E8A-4147-A177-3AD203B41FA5}">
                      <a16:colId xmlns:a16="http://schemas.microsoft.com/office/drawing/2014/main" val="20002"/>
                    </a:ext>
                  </a:extLst>
                </a:gridCol>
                <a:gridCol w="2425051">
                  <a:extLst>
                    <a:ext uri="{9D8B030D-6E8A-4147-A177-3AD203B41FA5}">
                      <a16:colId xmlns:a16="http://schemas.microsoft.com/office/drawing/2014/main" val="20003"/>
                    </a:ext>
                  </a:extLst>
                </a:gridCol>
              </a:tblGrid>
              <a:tr h="1522512">
                <a:tc>
                  <a:txBody>
                    <a:bodyPr/>
                    <a:lstStyle/>
                    <a:p>
                      <a:pPr algn="ctr"/>
                      <a:r>
                        <a:rPr lang="en-US" sz="3000" b="0">
                          <a:solidFill>
                            <a:schemeClr val="tx1"/>
                          </a:solidFill>
                        </a:rPr>
                        <a:t>Heading,</a:t>
                      </a:r>
                      <a:r>
                        <a:rPr lang="en-US" sz="3000" b="0" baseline="0">
                          <a:solidFill>
                            <a:schemeClr val="tx1"/>
                          </a:solidFill>
                        </a:rPr>
                        <a:t> Roll, Pitch, Position,</a:t>
                      </a:r>
                      <a:r>
                        <a:rPr lang="nl-NL" sz="3000" b="0" baseline="0">
                          <a:solidFill>
                            <a:schemeClr val="tx1"/>
                          </a:solidFill>
                        </a:rPr>
                        <a:t> Speed</a:t>
                      </a:r>
                      <a:endParaRPr lang="en-US" sz="3000" b="0" baseline="0">
                        <a:solidFill>
                          <a:schemeClr val="tx1"/>
                        </a:solidFill>
                      </a:endParaRPr>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000" b="0">
                          <a:solidFill>
                            <a:schemeClr val="tx1"/>
                          </a:solidFill>
                        </a:rPr>
                        <a:t>Invalid</a:t>
                      </a:r>
                      <a:endParaRPr lang="nl-NL" sz="3000" b="0">
                        <a:solidFill>
                          <a:schemeClr val="tx1"/>
                        </a:solidFill>
                      </a:endParaRPr>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2">
                  <a:txBody>
                    <a:bodyPr/>
                    <a:lstStyle/>
                    <a:p>
                      <a:pPr algn="ctr"/>
                      <a:r>
                        <a:rPr lang="en-US" sz="3000" b="0">
                          <a:solidFill>
                            <a:schemeClr val="tx1"/>
                          </a:solidFill>
                        </a:rPr>
                        <a:t>Reliable</a:t>
                      </a:r>
                      <a:endParaRPr lang="nl-NL" sz="3000" b="0">
                        <a:solidFill>
                          <a:schemeClr val="tx1"/>
                        </a:solidFill>
                      </a:endParaRPr>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nl-NL">
                        <a:solidFill>
                          <a:schemeClr val="tx1"/>
                        </a:solidFill>
                      </a:endParaRPr>
                    </a:p>
                  </a:txBody>
                  <a:tcPr/>
                </a:tc>
                <a:extLst>
                  <a:ext uri="{0D108BD9-81ED-4DB2-BD59-A6C34878D82A}">
                    <a16:rowId xmlns:a16="http://schemas.microsoft.com/office/drawing/2014/main" val="10000"/>
                  </a:ext>
                </a:extLst>
              </a:tr>
              <a:tr h="1065276">
                <a:tc>
                  <a:txBody>
                    <a:bodyPr/>
                    <a:lstStyle/>
                    <a:p>
                      <a:pPr algn="ctr"/>
                      <a:r>
                        <a:rPr lang="en-US" sz="3000"/>
                        <a:t>Heave, Surge, Sway</a:t>
                      </a:r>
                      <a:endParaRPr lang="nl-NL" sz="3000"/>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000"/>
                        <a:t>No</a:t>
                      </a:r>
                      <a:r>
                        <a:rPr lang="en-US" sz="3000" baseline="0"/>
                        <a:t> output</a:t>
                      </a:r>
                      <a:endParaRPr lang="nl-NL" sz="3000"/>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3000"/>
                        <a:t>Initialization</a:t>
                      </a:r>
                      <a:endParaRPr lang="nl-NL" sz="3000"/>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nl-NL" sz="3000" kern="1200">
                        <a:solidFill>
                          <a:schemeClr val="dk1"/>
                        </a:solidFill>
                        <a:latin typeface="+mn-lt"/>
                        <a:ea typeface="+mn-ea"/>
                        <a:cs typeface="+mn-cs"/>
                      </a:endParaRPr>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1591">
                <a:tc rowSpan="2">
                  <a:txBody>
                    <a:bodyPr/>
                    <a:lstStyle/>
                    <a:p>
                      <a:pPr algn="ctr"/>
                      <a:r>
                        <a:rPr lang="en-US" sz="3000"/>
                        <a:t>System status in Web MMI</a:t>
                      </a:r>
                      <a:endParaRPr lang="nl-NL" sz="3000"/>
                    </a:p>
                  </a:txBody>
                  <a:tcPr marL="150790" marR="150790" marT="75402" marB="75402"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sz="3000"/>
                        <a:t>Heave initialization </a:t>
                      </a:r>
                      <a:endParaRPr lang="nl-NL" sz="3000"/>
                    </a:p>
                  </a:txBody>
                  <a:tcPr marL="150790" marR="150790" marT="75402" marB="754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nl-NL"/>
                    </a:p>
                  </a:txBody>
                  <a:tcPr/>
                </a:tc>
                <a:tc>
                  <a:txBody>
                    <a:bodyPr/>
                    <a:lstStyle/>
                    <a:p>
                      <a:endParaRPr lang="nl-NL" sz="3000"/>
                    </a:p>
                  </a:txBody>
                  <a:tcPr marL="150790" marR="150790" marT="75402" marB="754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1591">
                <a:tc vMerge="1">
                  <a:txBody>
                    <a:bodyPr/>
                    <a:lstStyle/>
                    <a:p>
                      <a:endParaRPr lang="nl-NL"/>
                    </a:p>
                  </a:txBody>
                  <a:tcPr/>
                </a:tc>
                <a:tc>
                  <a:txBody>
                    <a:bodyPr/>
                    <a:lstStyle/>
                    <a:p>
                      <a:pPr algn="ctr"/>
                      <a:r>
                        <a:rPr lang="en-US" sz="3000"/>
                        <a:t>Alignment</a:t>
                      </a:r>
                      <a:endParaRPr lang="nl-NL" sz="3000"/>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3000"/>
                        <a:t>Fine alignment</a:t>
                      </a:r>
                      <a:endParaRPr lang="nl-NL" sz="3000"/>
                    </a:p>
                  </a:txBody>
                  <a:tcPr marL="150790" marR="150790" marT="75402" marB="75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nl-NL"/>
                    </a:p>
                  </a:txBody>
                  <a:tcPr/>
                </a:tc>
                <a:extLst>
                  <a:ext uri="{0D108BD9-81ED-4DB2-BD59-A6C34878D82A}">
                    <a16:rowId xmlns:a16="http://schemas.microsoft.com/office/drawing/2014/main" val="10003"/>
                  </a:ext>
                </a:extLst>
              </a:tr>
            </a:tbl>
          </a:graphicData>
        </a:graphic>
      </p:graphicFrame>
      <p:cxnSp>
        <p:nvCxnSpPr>
          <p:cNvPr id="5" name="Straight Connector 5">
            <a:extLst>
              <a:ext uri="{FF2B5EF4-FFF2-40B4-BE49-F238E27FC236}">
                <a16:creationId xmlns:a16="http://schemas.microsoft.com/office/drawing/2014/main" id="{42FAC3DF-0B76-418B-BAD7-56D593F9BC6B}"/>
              </a:ext>
            </a:extLst>
          </p:cNvPr>
          <p:cNvCxnSpPr>
            <a:cxnSpLocks noChangeShapeType="1"/>
          </p:cNvCxnSpPr>
          <p:nvPr/>
        </p:nvCxnSpPr>
        <p:spPr bwMode="auto">
          <a:xfrm>
            <a:off x="6424141" y="5806321"/>
            <a:ext cx="0" cy="419297"/>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8" name="Straight Connector 15">
            <a:extLst>
              <a:ext uri="{FF2B5EF4-FFF2-40B4-BE49-F238E27FC236}">
                <a16:creationId xmlns:a16="http://schemas.microsoft.com/office/drawing/2014/main" id="{9A3F8506-9EB3-4526-BF91-0A21FEE375EA}"/>
              </a:ext>
            </a:extLst>
          </p:cNvPr>
          <p:cNvCxnSpPr>
            <a:cxnSpLocks noChangeShapeType="1"/>
          </p:cNvCxnSpPr>
          <p:nvPr/>
        </p:nvCxnSpPr>
        <p:spPr bwMode="auto">
          <a:xfrm>
            <a:off x="6541957" y="5919841"/>
            <a:ext cx="16625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 name="Straight Connector 20">
            <a:extLst>
              <a:ext uri="{FF2B5EF4-FFF2-40B4-BE49-F238E27FC236}">
                <a16:creationId xmlns:a16="http://schemas.microsoft.com/office/drawing/2014/main" id="{A6C3836F-3F3B-4925-BBA4-C07AC5DB74E9}"/>
              </a:ext>
            </a:extLst>
          </p:cNvPr>
          <p:cNvCxnSpPr>
            <a:cxnSpLocks noChangeShapeType="1"/>
          </p:cNvCxnSpPr>
          <p:nvPr/>
        </p:nvCxnSpPr>
        <p:spPr bwMode="auto">
          <a:xfrm>
            <a:off x="12003338" y="5773433"/>
            <a:ext cx="0" cy="208179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1" name="Straight Connector 23">
            <a:extLst>
              <a:ext uri="{FF2B5EF4-FFF2-40B4-BE49-F238E27FC236}">
                <a16:creationId xmlns:a16="http://schemas.microsoft.com/office/drawing/2014/main" id="{7F58147A-4E50-49D5-B8AF-8C0CC063BA2B}"/>
              </a:ext>
            </a:extLst>
          </p:cNvPr>
          <p:cNvCxnSpPr>
            <a:cxnSpLocks noChangeShapeType="1"/>
          </p:cNvCxnSpPr>
          <p:nvPr/>
        </p:nvCxnSpPr>
        <p:spPr bwMode="auto">
          <a:xfrm>
            <a:off x="8798770" y="5919841"/>
            <a:ext cx="16625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24">
            <a:extLst>
              <a:ext uri="{FF2B5EF4-FFF2-40B4-BE49-F238E27FC236}">
                <a16:creationId xmlns:a16="http://schemas.microsoft.com/office/drawing/2014/main" id="{B5D3F5B8-0407-4F2E-BBA1-A2543D95B978}"/>
              </a:ext>
            </a:extLst>
          </p:cNvPr>
          <p:cNvCxnSpPr>
            <a:cxnSpLocks noChangeShapeType="1"/>
          </p:cNvCxnSpPr>
          <p:nvPr/>
        </p:nvCxnSpPr>
        <p:spPr bwMode="auto">
          <a:xfrm>
            <a:off x="10935150" y="5919841"/>
            <a:ext cx="83256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27">
            <a:extLst>
              <a:ext uri="{FF2B5EF4-FFF2-40B4-BE49-F238E27FC236}">
                <a16:creationId xmlns:a16="http://schemas.microsoft.com/office/drawing/2014/main" id="{32B823C3-2006-40A7-B1DF-6DDCE6E06CFD}"/>
              </a:ext>
            </a:extLst>
          </p:cNvPr>
          <p:cNvCxnSpPr>
            <a:cxnSpLocks noChangeShapeType="1"/>
          </p:cNvCxnSpPr>
          <p:nvPr/>
        </p:nvCxnSpPr>
        <p:spPr bwMode="auto">
          <a:xfrm>
            <a:off x="12241586" y="5925077"/>
            <a:ext cx="83256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 name="Straight Arrow Connector 29">
            <a:extLst>
              <a:ext uri="{FF2B5EF4-FFF2-40B4-BE49-F238E27FC236}">
                <a16:creationId xmlns:a16="http://schemas.microsoft.com/office/drawing/2014/main" id="{1AED98A9-DEF5-41B7-AE98-B2A81C51E68C}"/>
              </a:ext>
            </a:extLst>
          </p:cNvPr>
          <p:cNvCxnSpPr>
            <a:cxnSpLocks noChangeShapeType="1"/>
          </p:cNvCxnSpPr>
          <p:nvPr/>
        </p:nvCxnSpPr>
        <p:spPr bwMode="auto">
          <a:xfrm>
            <a:off x="13668458" y="5919841"/>
            <a:ext cx="2790907"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5" name="TextBox 30">
            <a:extLst>
              <a:ext uri="{FF2B5EF4-FFF2-40B4-BE49-F238E27FC236}">
                <a16:creationId xmlns:a16="http://schemas.microsoft.com/office/drawing/2014/main" id="{35C67DF7-15C0-4BCB-8D4E-E83CF165B3BA}"/>
              </a:ext>
            </a:extLst>
          </p:cNvPr>
          <p:cNvSpPr txBox="1">
            <a:spLocks noChangeArrowheads="1"/>
          </p:cNvSpPr>
          <p:nvPr/>
        </p:nvSpPr>
        <p:spPr bwMode="auto">
          <a:xfrm>
            <a:off x="6185895" y="5471000"/>
            <a:ext cx="473877"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r>
              <a:rPr lang="en-US" altLang="en-US" sz="2309">
                <a:solidFill>
                  <a:schemeClr val="tx1"/>
                </a:solidFill>
              </a:rPr>
              <a:t>0</a:t>
            </a:r>
            <a:endParaRPr lang="nl-NL" altLang="en-US" sz="2309">
              <a:solidFill>
                <a:schemeClr val="tx1"/>
              </a:solidFill>
            </a:endParaRPr>
          </a:p>
        </p:txBody>
      </p:sp>
      <p:sp>
        <p:nvSpPr>
          <p:cNvPr id="16" name="TextBox 31">
            <a:extLst>
              <a:ext uri="{FF2B5EF4-FFF2-40B4-BE49-F238E27FC236}">
                <a16:creationId xmlns:a16="http://schemas.microsoft.com/office/drawing/2014/main" id="{EBAE35DA-A1A7-4607-8AC8-53E98A69E354}"/>
              </a:ext>
            </a:extLst>
          </p:cNvPr>
          <p:cNvSpPr txBox="1">
            <a:spLocks noChangeArrowheads="1"/>
          </p:cNvSpPr>
          <p:nvPr/>
        </p:nvSpPr>
        <p:spPr bwMode="auto">
          <a:xfrm>
            <a:off x="8303945" y="5473618"/>
            <a:ext cx="473879"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r>
              <a:rPr lang="en-US" altLang="en-US" sz="2309">
                <a:solidFill>
                  <a:schemeClr val="tx1"/>
                </a:solidFill>
              </a:rPr>
              <a:t>5</a:t>
            </a:r>
            <a:endParaRPr lang="nl-NL" altLang="en-US" sz="2309">
              <a:solidFill>
                <a:schemeClr val="tx1"/>
              </a:solidFill>
            </a:endParaRPr>
          </a:p>
        </p:txBody>
      </p:sp>
      <p:sp>
        <p:nvSpPr>
          <p:cNvPr id="17" name="TextBox 32">
            <a:extLst>
              <a:ext uri="{FF2B5EF4-FFF2-40B4-BE49-F238E27FC236}">
                <a16:creationId xmlns:a16="http://schemas.microsoft.com/office/drawing/2014/main" id="{D633963F-E17E-4427-AE19-24AC0443E78A}"/>
              </a:ext>
            </a:extLst>
          </p:cNvPr>
          <p:cNvSpPr txBox="1">
            <a:spLocks noChangeArrowheads="1"/>
          </p:cNvSpPr>
          <p:nvPr/>
        </p:nvSpPr>
        <p:spPr bwMode="auto">
          <a:xfrm>
            <a:off x="10521488" y="5471000"/>
            <a:ext cx="473877"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r>
              <a:rPr lang="en-US" altLang="en-US" sz="2309">
                <a:solidFill>
                  <a:schemeClr val="tx1"/>
                </a:solidFill>
              </a:rPr>
              <a:t>6</a:t>
            </a:r>
            <a:endParaRPr lang="nl-NL" altLang="en-US" sz="2309">
              <a:solidFill>
                <a:schemeClr val="tx1"/>
              </a:solidFill>
            </a:endParaRPr>
          </a:p>
        </p:txBody>
      </p:sp>
      <p:sp>
        <p:nvSpPr>
          <p:cNvPr id="18" name="TextBox 33">
            <a:extLst>
              <a:ext uri="{FF2B5EF4-FFF2-40B4-BE49-F238E27FC236}">
                <a16:creationId xmlns:a16="http://schemas.microsoft.com/office/drawing/2014/main" id="{94516F77-941C-4E66-AF66-7498DD821BB8}"/>
              </a:ext>
            </a:extLst>
          </p:cNvPr>
          <p:cNvSpPr txBox="1">
            <a:spLocks noChangeArrowheads="1"/>
          </p:cNvSpPr>
          <p:nvPr/>
        </p:nvSpPr>
        <p:spPr bwMode="auto">
          <a:xfrm>
            <a:off x="12773063" y="5470999"/>
            <a:ext cx="1076043"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r>
              <a:rPr lang="en-US" altLang="en-US" sz="2309">
                <a:solidFill>
                  <a:schemeClr val="tx1"/>
                </a:solidFill>
              </a:rPr>
              <a:t>10-30</a:t>
            </a:r>
            <a:endParaRPr lang="nl-NL" altLang="en-US" sz="2309">
              <a:solidFill>
                <a:schemeClr val="tx1"/>
              </a:solidFill>
            </a:endParaRPr>
          </a:p>
        </p:txBody>
      </p:sp>
      <p:sp>
        <p:nvSpPr>
          <p:cNvPr id="19" name="TextBox 34">
            <a:extLst>
              <a:ext uri="{FF2B5EF4-FFF2-40B4-BE49-F238E27FC236}">
                <a16:creationId xmlns:a16="http://schemas.microsoft.com/office/drawing/2014/main" id="{F4730F09-4334-4BAD-BBF1-3F5B874651A5}"/>
              </a:ext>
            </a:extLst>
          </p:cNvPr>
          <p:cNvSpPr txBox="1">
            <a:spLocks noChangeArrowheads="1"/>
          </p:cNvSpPr>
          <p:nvPr/>
        </p:nvSpPr>
        <p:spPr bwMode="auto">
          <a:xfrm>
            <a:off x="11002893" y="5179652"/>
            <a:ext cx="2254193"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pPr algn="ctr"/>
            <a:r>
              <a:rPr lang="en-US" altLang="en-US" sz="2309">
                <a:solidFill>
                  <a:schemeClr val="tx1"/>
                </a:solidFill>
              </a:rPr>
              <a:t>SD </a:t>
            </a:r>
            <a:r>
              <a:rPr lang="en-US" altLang="en-US" sz="1319">
                <a:solidFill>
                  <a:schemeClr val="tx1"/>
                </a:solidFill>
              </a:rPr>
              <a:t>heading</a:t>
            </a:r>
            <a:r>
              <a:rPr lang="en-US" altLang="en-US" sz="2309">
                <a:solidFill>
                  <a:schemeClr val="tx1"/>
                </a:solidFill>
              </a:rPr>
              <a:t>&lt;0,1°</a:t>
            </a:r>
            <a:endParaRPr lang="nl-NL" altLang="en-US" sz="2309">
              <a:solidFill>
                <a:schemeClr val="tx1"/>
              </a:solidFill>
            </a:endParaRPr>
          </a:p>
        </p:txBody>
      </p:sp>
      <p:sp>
        <p:nvSpPr>
          <p:cNvPr id="20" name="TextBox 36">
            <a:extLst>
              <a:ext uri="{FF2B5EF4-FFF2-40B4-BE49-F238E27FC236}">
                <a16:creationId xmlns:a16="http://schemas.microsoft.com/office/drawing/2014/main" id="{510170C1-CF2C-497A-B45E-316B5CA26143}"/>
              </a:ext>
            </a:extLst>
          </p:cNvPr>
          <p:cNvSpPr txBox="1">
            <a:spLocks noChangeArrowheads="1"/>
          </p:cNvSpPr>
          <p:nvPr/>
        </p:nvSpPr>
        <p:spPr bwMode="auto">
          <a:xfrm>
            <a:off x="13951214" y="5450055"/>
            <a:ext cx="2623348" cy="44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7DA9"/>
                </a:solidFill>
                <a:latin typeface="Arial Unicode MS" panose="020B0604020202020204" pitchFamily="34" charset="-128"/>
                <a:ea typeface="MS PGothic" panose="020B0600070205080204" pitchFamily="34" charset="-128"/>
              </a:defRPr>
            </a:lvl1pPr>
            <a:lvl2pPr marL="742950" indent="-285750">
              <a:defRPr sz="1400">
                <a:solidFill>
                  <a:srgbClr val="007DA9"/>
                </a:solidFill>
                <a:latin typeface="Arial Unicode MS" panose="020B0604020202020204" pitchFamily="34" charset="-128"/>
                <a:ea typeface="MS PGothic" panose="020B0600070205080204" pitchFamily="34" charset="-128"/>
              </a:defRPr>
            </a:lvl2pPr>
            <a:lvl3pPr marL="1143000" indent="-228600">
              <a:defRPr sz="1400">
                <a:solidFill>
                  <a:srgbClr val="007DA9"/>
                </a:solidFill>
                <a:latin typeface="Arial Unicode MS" panose="020B0604020202020204" pitchFamily="34" charset="-128"/>
                <a:ea typeface="MS PGothic" panose="020B0600070205080204" pitchFamily="34" charset="-128"/>
              </a:defRPr>
            </a:lvl3pPr>
            <a:lvl4pPr marL="1600200" indent="-228600">
              <a:defRPr sz="1400">
                <a:solidFill>
                  <a:srgbClr val="007DA9"/>
                </a:solidFill>
                <a:latin typeface="Arial Unicode MS" panose="020B0604020202020204" pitchFamily="34" charset="-128"/>
                <a:ea typeface="MS PGothic" panose="020B0600070205080204" pitchFamily="34" charset="-128"/>
              </a:defRPr>
            </a:lvl4pPr>
            <a:lvl5pPr marL="2057400" indent="-228600">
              <a:defRPr sz="1400">
                <a:solidFill>
                  <a:srgbClr val="007DA9"/>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400">
                <a:solidFill>
                  <a:srgbClr val="007DA9"/>
                </a:solidFill>
                <a:latin typeface="Arial Unicode MS" panose="020B0604020202020204" pitchFamily="34" charset="-128"/>
                <a:ea typeface="MS PGothic" panose="020B0600070205080204" pitchFamily="34" charset="-128"/>
              </a:defRPr>
            </a:lvl9pPr>
          </a:lstStyle>
          <a:p>
            <a:pPr algn="ctr"/>
            <a:r>
              <a:rPr lang="en-US" altLang="en-US" sz="2309">
                <a:solidFill>
                  <a:schemeClr val="tx1"/>
                </a:solidFill>
              </a:rPr>
              <a:t>Time in minutes</a:t>
            </a:r>
            <a:endParaRPr lang="nl-NL" altLang="en-US" sz="2309">
              <a:solidFill>
                <a:schemeClr val="tx1"/>
              </a:solidFill>
            </a:endParaRPr>
          </a:p>
        </p:txBody>
      </p:sp>
      <p:cxnSp>
        <p:nvCxnSpPr>
          <p:cNvPr id="24" name="Straight Connector 5">
            <a:extLst>
              <a:ext uri="{FF2B5EF4-FFF2-40B4-BE49-F238E27FC236}">
                <a16:creationId xmlns:a16="http://schemas.microsoft.com/office/drawing/2014/main" id="{4C6A4919-FFAE-48ED-8CF2-AC2691AE1E5A}"/>
              </a:ext>
            </a:extLst>
          </p:cNvPr>
          <p:cNvCxnSpPr>
            <a:cxnSpLocks noChangeShapeType="1"/>
          </p:cNvCxnSpPr>
          <p:nvPr/>
        </p:nvCxnSpPr>
        <p:spPr bwMode="auto">
          <a:xfrm>
            <a:off x="8509017" y="5891615"/>
            <a:ext cx="0" cy="419297"/>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5" name="Straight Connector 5">
            <a:extLst>
              <a:ext uri="{FF2B5EF4-FFF2-40B4-BE49-F238E27FC236}">
                <a16:creationId xmlns:a16="http://schemas.microsoft.com/office/drawing/2014/main" id="{8676FDC9-4CD3-4C1E-BC9D-BBE831043661}"/>
              </a:ext>
            </a:extLst>
          </p:cNvPr>
          <p:cNvCxnSpPr>
            <a:cxnSpLocks noChangeShapeType="1"/>
          </p:cNvCxnSpPr>
          <p:nvPr/>
        </p:nvCxnSpPr>
        <p:spPr bwMode="auto">
          <a:xfrm>
            <a:off x="10765379" y="5891615"/>
            <a:ext cx="0" cy="419297"/>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26" name="Straight Connector 5">
            <a:extLst>
              <a:ext uri="{FF2B5EF4-FFF2-40B4-BE49-F238E27FC236}">
                <a16:creationId xmlns:a16="http://schemas.microsoft.com/office/drawing/2014/main" id="{62ABF47F-678E-438C-8317-B906F3E41E44}"/>
              </a:ext>
            </a:extLst>
          </p:cNvPr>
          <p:cNvCxnSpPr>
            <a:cxnSpLocks noChangeShapeType="1"/>
          </p:cNvCxnSpPr>
          <p:nvPr/>
        </p:nvCxnSpPr>
        <p:spPr bwMode="auto">
          <a:xfrm>
            <a:off x="13306792" y="5891615"/>
            <a:ext cx="0" cy="419297"/>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46863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fontScale="90000"/>
          </a:bodyPr>
          <a:lstStyle/>
          <a:p>
            <a:r>
              <a:rPr lang="en-US" altLang="en-US"/>
              <a:t>Fine alignment</a:t>
            </a:r>
            <a:endParaRPr lang="nl-NL" altLang="en-US"/>
          </a:p>
        </p:txBody>
      </p:sp>
      <p:sp>
        <p:nvSpPr>
          <p:cNvPr id="2" name="Slide Number Placeholder 2">
            <a:extLst>
              <a:ext uri="{FF2B5EF4-FFF2-40B4-BE49-F238E27FC236}">
                <a16:creationId xmlns:a16="http://schemas.microsoft.com/office/drawing/2014/main" id="{99033D7A-629C-CC8B-B8F2-E882765E2CF6}"/>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43</a:t>
            </a:fld>
            <a:endParaRPr lang="fr-FR" spc="10"/>
          </a:p>
        </p:txBody>
      </p:sp>
      <p:sp>
        <p:nvSpPr>
          <p:cNvPr id="21507" name="Content Placeholder 2"/>
          <p:cNvSpPr>
            <a:spLocks noGrp="1"/>
          </p:cNvSpPr>
          <p:nvPr>
            <p:ph type="body" sz="quarter" idx="13"/>
          </p:nvPr>
        </p:nvSpPr>
        <p:spPr/>
        <p:txBody>
          <a:bodyPr/>
          <a:lstStyle/>
          <a:p>
            <a:r>
              <a:rPr lang="en-GB" altLang="en-US"/>
              <a:t>The Kalman filter is activated to compute attitude, position and speed with specified accuracy. </a:t>
            </a:r>
          </a:p>
          <a:p>
            <a:endParaRPr lang="en-GB" altLang="en-US"/>
          </a:p>
          <a:p>
            <a:r>
              <a:rPr lang="en-GB" altLang="en-US"/>
              <a:t>The INS switches to the “fine alignment” phase to estimate the residual biases of accelerometers and gyroscopes to achieve optimal accuracy on attitude, position and speed</a:t>
            </a:r>
            <a:endParaRPr lang="en-US" altLang="en-US"/>
          </a:p>
          <a:p>
            <a:endParaRPr lang="en-US" altLang="en-US"/>
          </a:p>
          <a:p>
            <a:r>
              <a:rPr lang="en-US" altLang="en-US"/>
              <a:t>“System Ready” follows ‘fine alignment’ when Heading standard deviation below its specification</a:t>
            </a:r>
          </a:p>
          <a:p>
            <a:pPr lvl="1"/>
            <a:r>
              <a:rPr lang="en-US" altLang="en-US">
                <a:solidFill>
                  <a:schemeClr val="tx1"/>
                </a:solidFill>
              </a:rPr>
              <a:t>This means that the unit is now within the inertial drift specification and is at the full performance</a:t>
            </a:r>
          </a:p>
          <a:p>
            <a:pPr lvl="1"/>
            <a:endParaRPr lang="en-US" altLang="en-US">
              <a:solidFill>
                <a:schemeClr val="tx1"/>
              </a:solidFill>
            </a:endParaRPr>
          </a:p>
          <a:p>
            <a:r>
              <a:rPr lang="en-US" altLang="en-US"/>
              <a:t>Residual accelerometer and gyro biases are estimated after each reboot by the Kalman filter. This to avoid storing bad values</a:t>
            </a:r>
          </a:p>
          <a:p>
            <a:pPr lvl="1"/>
            <a:endParaRPr lang="en-US" altLang="en-US">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72961D-A230-4E85-B4F4-0F1BEB3F66D3}"/>
              </a:ext>
            </a:extLst>
          </p:cNvPr>
          <p:cNvPicPr>
            <a:picLocks noChangeAspect="1" noChangeArrowheads="1"/>
          </p:cNvPicPr>
          <p:nvPr/>
        </p:nvPicPr>
        <p:blipFill>
          <a:blip r:embed="rId2" cstate="print"/>
          <a:srcRect/>
          <a:stretch>
            <a:fillRect/>
          </a:stretch>
        </p:blipFill>
        <p:spPr bwMode="auto">
          <a:xfrm>
            <a:off x="3041891" y="1901521"/>
            <a:ext cx="14882162" cy="8599005"/>
          </a:xfrm>
          <a:prstGeom prst="rect">
            <a:avLst/>
          </a:prstGeom>
          <a:noFill/>
          <a:ln w="9525">
            <a:noFill/>
            <a:round/>
            <a:headEnd/>
            <a:tailEnd/>
          </a:ln>
        </p:spPr>
      </p:pic>
      <p:pic>
        <p:nvPicPr>
          <p:cNvPr id="2" name="Image 1">
            <a:extLst>
              <a:ext uri="{FF2B5EF4-FFF2-40B4-BE49-F238E27FC236}">
                <a16:creationId xmlns:a16="http://schemas.microsoft.com/office/drawing/2014/main" id="{3AB00F30-FAF6-8629-F5F8-8399FF69DDA3}"/>
              </a:ext>
            </a:extLst>
          </p:cNvPr>
          <p:cNvPicPr>
            <a:picLocks noChangeAspect="1"/>
          </p:cNvPicPr>
          <p:nvPr/>
        </p:nvPicPr>
        <p:blipFill>
          <a:blip r:embed="rId3"/>
          <a:stretch>
            <a:fillRect/>
          </a:stretch>
        </p:blipFill>
        <p:spPr>
          <a:xfrm>
            <a:off x="17997008" y="10297085"/>
            <a:ext cx="1860910" cy="824117"/>
          </a:xfrm>
          <a:prstGeom prst="rect">
            <a:avLst/>
          </a:prstGeom>
        </p:spPr>
      </p:pic>
      <p:sp>
        <p:nvSpPr>
          <p:cNvPr id="3" name="Title 2">
            <a:extLst>
              <a:ext uri="{FF2B5EF4-FFF2-40B4-BE49-F238E27FC236}">
                <a16:creationId xmlns:a16="http://schemas.microsoft.com/office/drawing/2014/main" id="{36090144-6BD0-408B-30C3-F4F7511FA478}"/>
              </a:ext>
            </a:extLst>
          </p:cNvPr>
          <p:cNvSpPr>
            <a:spLocks noGrp="1"/>
          </p:cNvSpPr>
          <p:nvPr>
            <p:ph type="title"/>
          </p:nvPr>
        </p:nvSpPr>
        <p:spPr/>
        <p:txBody>
          <a:bodyPr>
            <a:normAutofit fontScale="90000"/>
          </a:bodyPr>
          <a:lstStyle/>
          <a:p>
            <a:r>
              <a:rPr lang="en-US" dirty="0"/>
              <a:t>Example of GNSS outage</a:t>
            </a:r>
          </a:p>
        </p:txBody>
      </p:sp>
      <p:sp>
        <p:nvSpPr>
          <p:cNvPr id="6" name="Text Placeholder 5">
            <a:extLst>
              <a:ext uri="{FF2B5EF4-FFF2-40B4-BE49-F238E27FC236}">
                <a16:creationId xmlns:a16="http://schemas.microsoft.com/office/drawing/2014/main" id="{B598A308-9642-06FE-E281-3CFC6A12761B}"/>
              </a:ext>
            </a:extLst>
          </p:cNvPr>
          <p:cNvSpPr>
            <a:spLocks noGrp="1"/>
          </p:cNvSpPr>
          <p:nvPr>
            <p:ph type="body" sz="quarter" idx="4294967295"/>
          </p:nvPr>
        </p:nvSpPr>
        <p:spPr>
          <a:xfrm>
            <a:off x="3559463" y="10612188"/>
            <a:ext cx="12975689" cy="369361"/>
          </a:xfrm>
        </p:spPr>
        <p:txBody>
          <a:bodyPr/>
          <a:lstStyle/>
          <a:p>
            <a:r>
              <a:rPr lang="en-GB" sz="2400"/>
              <a:t>Phins rejects GPS and continues providing high accuracy navigation</a:t>
            </a:r>
          </a:p>
        </p:txBody>
      </p:sp>
      <p:sp>
        <p:nvSpPr>
          <p:cNvPr id="7" name="Slide Number Placeholder 2">
            <a:extLst>
              <a:ext uri="{FF2B5EF4-FFF2-40B4-BE49-F238E27FC236}">
                <a16:creationId xmlns:a16="http://schemas.microsoft.com/office/drawing/2014/main" id="{2F323E28-BD13-F407-51E5-CBB7196F0052}"/>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44</a:t>
            </a:fld>
            <a:endParaRPr lang="fr-FR" spc="10"/>
          </a:p>
        </p:txBody>
      </p:sp>
    </p:spTree>
    <p:extLst>
      <p:ext uri="{BB962C8B-B14F-4D97-AF65-F5344CB8AC3E}">
        <p14:creationId xmlns:p14="http://schemas.microsoft.com/office/powerpoint/2010/main" val="3081283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3D0D-4DFC-7C86-B021-D968A45422CC}"/>
              </a:ext>
            </a:extLst>
          </p:cNvPr>
          <p:cNvSpPr>
            <a:spLocks noGrp="1"/>
          </p:cNvSpPr>
          <p:nvPr>
            <p:ph type="title"/>
          </p:nvPr>
        </p:nvSpPr>
        <p:spPr/>
        <p:txBody>
          <a:bodyPr>
            <a:normAutofit fontScale="90000"/>
          </a:bodyPr>
          <a:lstStyle/>
          <a:p>
            <a:r>
              <a:rPr lang="en-GB"/>
              <a:t>Combining acoustics and INS</a:t>
            </a:r>
          </a:p>
        </p:txBody>
      </p:sp>
    </p:spTree>
    <p:extLst>
      <p:ext uri="{BB962C8B-B14F-4D97-AF65-F5344CB8AC3E}">
        <p14:creationId xmlns:p14="http://schemas.microsoft.com/office/powerpoint/2010/main" val="2007936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A6C775A-2878-012A-160C-06464ED58457}"/>
              </a:ext>
            </a:extLst>
          </p:cNvPr>
          <p:cNvPicPr>
            <a:picLocks noChangeAspect="1"/>
          </p:cNvPicPr>
          <p:nvPr/>
        </p:nvPicPr>
        <p:blipFill>
          <a:blip r:embed="rId2"/>
          <a:stretch>
            <a:fillRect/>
          </a:stretch>
        </p:blipFill>
        <p:spPr>
          <a:xfrm>
            <a:off x="3041890" y="3063671"/>
            <a:ext cx="13488465" cy="7523201"/>
          </a:xfrm>
          <a:prstGeom prst="rect">
            <a:avLst/>
          </a:prstGeom>
        </p:spPr>
      </p:pic>
      <p:sp>
        <p:nvSpPr>
          <p:cNvPr id="5" name="Title 4">
            <a:extLst>
              <a:ext uri="{FF2B5EF4-FFF2-40B4-BE49-F238E27FC236}">
                <a16:creationId xmlns:a16="http://schemas.microsoft.com/office/drawing/2014/main" id="{6F82A49C-6D05-C1C3-80DD-AE5EFA9005CB}"/>
              </a:ext>
            </a:extLst>
          </p:cNvPr>
          <p:cNvSpPr>
            <a:spLocks noGrp="1"/>
          </p:cNvSpPr>
          <p:nvPr>
            <p:ph type="title"/>
          </p:nvPr>
        </p:nvSpPr>
        <p:spPr/>
        <p:txBody>
          <a:bodyPr>
            <a:normAutofit fontScale="90000"/>
          </a:bodyPr>
          <a:lstStyle/>
          <a:p>
            <a:r>
              <a:rPr lang="en-US"/>
              <a:t>Pure inertial, INS/DVL and USBL</a:t>
            </a:r>
          </a:p>
        </p:txBody>
      </p:sp>
      <p:sp>
        <p:nvSpPr>
          <p:cNvPr id="4" name="Text Placeholder 1">
            <a:extLst>
              <a:ext uri="{FF2B5EF4-FFF2-40B4-BE49-F238E27FC236}">
                <a16:creationId xmlns:a16="http://schemas.microsoft.com/office/drawing/2014/main" id="{AB4AB133-0B8A-6DCC-4A63-E91D72390E6F}"/>
              </a:ext>
            </a:extLst>
          </p:cNvPr>
          <p:cNvSpPr>
            <a:spLocks noGrp="1"/>
          </p:cNvSpPr>
          <p:nvPr>
            <p:ph type="body" sz="quarter" idx="4294967295"/>
          </p:nvPr>
        </p:nvSpPr>
        <p:spPr>
          <a:xfrm>
            <a:off x="1245289" y="1673503"/>
            <a:ext cx="18134771" cy="1565453"/>
          </a:xfrm>
        </p:spPr>
        <p:txBody>
          <a:bodyPr>
            <a:normAutofit/>
          </a:bodyPr>
          <a:lstStyle/>
          <a:p>
            <a:r>
              <a:rPr lang="en-GB" sz="4000"/>
              <a:t>Order of magnitude of the drift in pure inertial: 20 m / 5 minutes</a:t>
            </a:r>
          </a:p>
        </p:txBody>
      </p:sp>
      <p:pic>
        <p:nvPicPr>
          <p:cNvPr id="2" name="Image 1">
            <a:extLst>
              <a:ext uri="{FF2B5EF4-FFF2-40B4-BE49-F238E27FC236}">
                <a16:creationId xmlns:a16="http://schemas.microsoft.com/office/drawing/2014/main" id="{0B373F23-DC7D-AA38-7040-C206646EE577}"/>
              </a:ext>
            </a:extLst>
          </p:cNvPr>
          <p:cNvPicPr>
            <a:picLocks noChangeAspect="1"/>
          </p:cNvPicPr>
          <p:nvPr/>
        </p:nvPicPr>
        <p:blipFill>
          <a:blip r:embed="rId3"/>
          <a:stretch>
            <a:fillRect/>
          </a:stretch>
        </p:blipFill>
        <p:spPr>
          <a:xfrm>
            <a:off x="17997008" y="10297085"/>
            <a:ext cx="1860910" cy="824117"/>
          </a:xfrm>
          <a:prstGeom prst="rect">
            <a:avLst/>
          </a:prstGeom>
        </p:spPr>
      </p:pic>
      <p:sp>
        <p:nvSpPr>
          <p:cNvPr id="6" name="Slide Number Placeholder 2">
            <a:extLst>
              <a:ext uri="{FF2B5EF4-FFF2-40B4-BE49-F238E27FC236}">
                <a16:creationId xmlns:a16="http://schemas.microsoft.com/office/drawing/2014/main" id="{3CE1003D-C486-34E3-F808-940308A1C7E6}"/>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46</a:t>
            </a:fld>
            <a:endParaRPr lang="fr-FR" spc="10"/>
          </a:p>
        </p:txBody>
      </p:sp>
    </p:spTree>
    <p:extLst>
      <p:ext uri="{BB962C8B-B14F-4D97-AF65-F5344CB8AC3E}">
        <p14:creationId xmlns:p14="http://schemas.microsoft.com/office/powerpoint/2010/main" val="1694262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2">
            <a:extLst>
              <a:ext uri="{FF2B5EF4-FFF2-40B4-BE49-F238E27FC236}">
                <a16:creationId xmlns:a16="http://schemas.microsoft.com/office/drawing/2014/main" id="{9661B852-7585-359E-CCCA-85879D1D1AF8}"/>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47</a:t>
            </a:fld>
            <a:endParaRPr lang="fr-FR" spc="10"/>
          </a:p>
        </p:txBody>
      </p:sp>
      <p:sp>
        <p:nvSpPr>
          <p:cNvPr id="5" name="Title 4">
            <a:extLst>
              <a:ext uri="{FF2B5EF4-FFF2-40B4-BE49-F238E27FC236}">
                <a16:creationId xmlns:a16="http://schemas.microsoft.com/office/drawing/2014/main" id="{4EAD47CA-EE3C-5E20-E6B7-DA5607C9A266}"/>
              </a:ext>
            </a:extLst>
          </p:cNvPr>
          <p:cNvSpPr>
            <a:spLocks noGrp="1"/>
          </p:cNvSpPr>
          <p:nvPr>
            <p:ph type="title"/>
          </p:nvPr>
        </p:nvSpPr>
        <p:spPr/>
        <p:txBody>
          <a:bodyPr>
            <a:normAutofit fontScale="90000"/>
          </a:bodyPr>
          <a:lstStyle/>
          <a:p>
            <a:r>
              <a:rPr lang="en-US" dirty="0"/>
              <a:t>USBL and INS coupling</a:t>
            </a:r>
          </a:p>
        </p:txBody>
      </p:sp>
      <p:sp>
        <p:nvSpPr>
          <p:cNvPr id="13" name="Text Placeholder 12">
            <a:extLst>
              <a:ext uri="{FF2B5EF4-FFF2-40B4-BE49-F238E27FC236}">
                <a16:creationId xmlns:a16="http://schemas.microsoft.com/office/drawing/2014/main" id="{AAD5C5D8-8837-DE89-1700-F7842442A3AF}"/>
              </a:ext>
            </a:extLst>
          </p:cNvPr>
          <p:cNvSpPr>
            <a:spLocks noGrp="1"/>
          </p:cNvSpPr>
          <p:nvPr>
            <p:ph type="body" sz="quarter" idx="12"/>
          </p:nvPr>
        </p:nvSpPr>
        <p:spPr>
          <a:xfrm>
            <a:off x="8500865" y="3630722"/>
            <a:ext cx="8469475" cy="4278094"/>
          </a:xfrm>
        </p:spPr>
        <p:txBody>
          <a:bodyPr/>
          <a:lstStyle/>
          <a:p>
            <a:r>
              <a:rPr lang="en-US" dirty="0"/>
              <a:t>Advantages of coupling GAPS and INS:</a:t>
            </a:r>
          </a:p>
          <a:p>
            <a:r>
              <a:rPr lang="en-US" dirty="0"/>
              <a:t>High updates rates of the position</a:t>
            </a:r>
          </a:p>
          <a:p>
            <a:r>
              <a:rPr lang="en-US" dirty="0"/>
              <a:t>Position is updated even when GAPS doesn’t detect</a:t>
            </a:r>
          </a:p>
          <a:p>
            <a:r>
              <a:rPr lang="en-US" dirty="0"/>
              <a:t>INS rejects wrong positions</a:t>
            </a:r>
          </a:p>
          <a:p>
            <a:r>
              <a:rPr lang="en-US" dirty="0"/>
              <a:t>INS filters GAPS</a:t>
            </a:r>
          </a:p>
          <a:p>
            <a:pPr lvl="1"/>
            <a:r>
              <a:rPr lang="en-US" dirty="0"/>
              <a:t>Higher accuracy and increased robustness</a:t>
            </a:r>
          </a:p>
          <a:p>
            <a:endParaRPr lang="en-US" dirty="0"/>
          </a:p>
          <a:p>
            <a:endParaRPr lang="en-US" dirty="0"/>
          </a:p>
        </p:txBody>
      </p:sp>
      <p:sp>
        <p:nvSpPr>
          <p:cNvPr id="19" name="Rectangle 4"/>
          <p:cNvSpPr>
            <a:spLocks noChangeArrowheads="1"/>
          </p:cNvSpPr>
          <p:nvPr/>
        </p:nvSpPr>
        <p:spPr bwMode="auto">
          <a:xfrm>
            <a:off x="8412914" y="1732470"/>
            <a:ext cx="247514" cy="494754"/>
          </a:xfrm>
          <a:prstGeom prst="rect">
            <a:avLst/>
          </a:prstGeom>
          <a:noFill/>
          <a:ln w="9525">
            <a:noFill/>
            <a:miter lim="800000"/>
            <a:headEnd/>
            <a:tailEnd/>
          </a:ln>
          <a:effectLst/>
        </p:spPr>
        <p:txBody>
          <a:bodyPr vert="horz" wrap="none" lIns="122528" tIns="61265" rIns="122528" bIns="61265" numCol="1" anchor="ctr" anchorCtr="0" compatLnSpc="1">
            <a:prstTxWarp prst="textNoShape">
              <a:avLst/>
            </a:prstTxWarp>
            <a:spAutoFit/>
          </a:bodyPr>
          <a:lstStyle/>
          <a:p>
            <a:endParaRPr lang="en-US" sz="2411"/>
          </a:p>
        </p:txBody>
      </p:sp>
      <p:sp>
        <p:nvSpPr>
          <p:cNvPr id="21" name="Rectangle 7"/>
          <p:cNvSpPr>
            <a:spLocks noChangeArrowheads="1"/>
          </p:cNvSpPr>
          <p:nvPr/>
        </p:nvSpPr>
        <p:spPr bwMode="auto">
          <a:xfrm>
            <a:off x="8412914" y="1732470"/>
            <a:ext cx="247514" cy="494754"/>
          </a:xfrm>
          <a:prstGeom prst="rect">
            <a:avLst/>
          </a:prstGeom>
          <a:noFill/>
          <a:ln w="9525">
            <a:noFill/>
            <a:miter lim="800000"/>
            <a:headEnd/>
            <a:tailEnd/>
          </a:ln>
          <a:effectLst/>
        </p:spPr>
        <p:txBody>
          <a:bodyPr vert="horz" wrap="none" lIns="122528" tIns="61265" rIns="122528" bIns="61265" numCol="1" anchor="ctr" anchorCtr="0" compatLnSpc="1">
            <a:prstTxWarp prst="textNoShape">
              <a:avLst/>
            </a:prstTxWarp>
            <a:spAutoFit/>
          </a:bodyPr>
          <a:lstStyle/>
          <a:p>
            <a:endParaRPr lang="en-US" sz="2411"/>
          </a:p>
        </p:txBody>
      </p:sp>
      <p:pic>
        <p:nvPicPr>
          <p:cNvPr id="11" name="Image 10" descr="Bateau.bmp"/>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496" y="2095499"/>
            <a:ext cx="5756675" cy="2409621"/>
          </a:xfrm>
          <a:prstGeom prst="rect">
            <a:avLst/>
          </a:prstGeom>
        </p:spPr>
      </p:pic>
      <p:pic>
        <p:nvPicPr>
          <p:cNvPr id="12" name="Image 11" descr="ROV.bmp"/>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63046" y="7915901"/>
            <a:ext cx="2309769" cy="1135911"/>
          </a:xfrm>
          <a:prstGeom prst="rect">
            <a:avLst/>
          </a:prstGeom>
        </p:spPr>
      </p:pic>
      <p:cxnSp>
        <p:nvCxnSpPr>
          <p:cNvPr id="15" name="Connecteur droit 14"/>
          <p:cNvCxnSpPr/>
          <p:nvPr/>
        </p:nvCxnSpPr>
        <p:spPr>
          <a:xfrm rot="16200000" flipV="1">
            <a:off x="14161339" y="4124475"/>
            <a:ext cx="214099"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Image 15" descr="GPS.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25058" y="2121624"/>
            <a:ext cx="287807" cy="243462"/>
          </a:xfrm>
          <a:prstGeom prst="rect">
            <a:avLst/>
          </a:prstGeom>
        </p:spPr>
      </p:pic>
      <p:sp>
        <p:nvSpPr>
          <p:cNvPr id="28" name="Forme libre 27"/>
          <p:cNvSpPr/>
          <p:nvPr/>
        </p:nvSpPr>
        <p:spPr>
          <a:xfrm>
            <a:off x="2252589" y="4394553"/>
            <a:ext cx="1738917" cy="3549388"/>
          </a:xfrm>
          <a:custGeom>
            <a:avLst/>
            <a:gdLst>
              <a:gd name="connsiteX0" fmla="*/ 45123 w 1076969"/>
              <a:gd name="connsiteY0" fmla="*/ 0 h 2013358"/>
              <a:gd name="connsiteX1" fmla="*/ 11567 w 1076969"/>
              <a:gd name="connsiteY1" fmla="*/ 973123 h 2013358"/>
              <a:gd name="connsiteX2" fmla="*/ 53512 w 1076969"/>
              <a:gd name="connsiteY2" fmla="*/ 1585520 h 2013358"/>
              <a:gd name="connsiteX3" fmla="*/ 540073 w 1076969"/>
              <a:gd name="connsiteY3" fmla="*/ 1812022 h 2013358"/>
              <a:gd name="connsiteX4" fmla="*/ 951134 w 1076969"/>
              <a:gd name="connsiteY4" fmla="*/ 1812022 h 2013358"/>
              <a:gd name="connsiteX5" fmla="*/ 1076969 w 1076969"/>
              <a:gd name="connsiteY5" fmla="*/ 2013358 h 201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969" h="2013358">
                <a:moveTo>
                  <a:pt x="45123" y="0"/>
                </a:moveTo>
                <a:cubicBezTo>
                  <a:pt x="27646" y="354435"/>
                  <a:pt x="10169" y="708870"/>
                  <a:pt x="11567" y="973123"/>
                </a:cubicBezTo>
                <a:cubicBezTo>
                  <a:pt x="12965" y="1237376"/>
                  <a:pt x="-34572" y="1445704"/>
                  <a:pt x="53512" y="1585520"/>
                </a:cubicBezTo>
                <a:cubicBezTo>
                  <a:pt x="141596" y="1725336"/>
                  <a:pt x="390469" y="1774272"/>
                  <a:pt x="540073" y="1812022"/>
                </a:cubicBezTo>
                <a:cubicBezTo>
                  <a:pt x="689677" y="1849772"/>
                  <a:pt x="861651" y="1778466"/>
                  <a:pt x="951134" y="1812022"/>
                </a:cubicBezTo>
                <a:cubicBezTo>
                  <a:pt x="1040617" y="1845578"/>
                  <a:pt x="1058793" y="1929468"/>
                  <a:pt x="1076969" y="2013358"/>
                </a:cubicBezTo>
              </a:path>
            </a:pathLst>
          </a:custGeom>
          <a:noFill/>
          <a:ln w="19050">
            <a:solidFill>
              <a:schemeClr val="bg1">
                <a:lumMod val="75000"/>
              </a:schemeClr>
            </a:solidFill>
            <a:prstDash val="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11"/>
          </a:p>
        </p:txBody>
      </p:sp>
      <p:pic>
        <p:nvPicPr>
          <p:cNvPr id="2" name="Imag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5347" y="4529591"/>
            <a:ext cx="449834" cy="1025459"/>
          </a:xfrm>
          <a:prstGeom prst="rect">
            <a:avLst/>
          </a:prstGeom>
        </p:spPr>
      </p:pic>
      <p:pic>
        <p:nvPicPr>
          <p:cNvPr id="3" name="Image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9180864">
            <a:off x="3295219" y="5574865"/>
            <a:ext cx="442228" cy="330443"/>
          </a:xfrm>
          <a:prstGeom prst="rect">
            <a:avLst/>
          </a:prstGeom>
        </p:spPr>
      </p:pic>
      <p:pic>
        <p:nvPicPr>
          <p:cNvPr id="29" name="Image 2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9191197">
            <a:off x="4623241" y="7284585"/>
            <a:ext cx="442228" cy="330443"/>
          </a:xfrm>
          <a:prstGeom prst="rect">
            <a:avLst/>
          </a:prstGeom>
        </p:spPr>
      </p:pic>
      <p:pic>
        <p:nvPicPr>
          <p:cNvPr id="4" name="Image 3">
            <a:extLst>
              <a:ext uri="{FF2B5EF4-FFF2-40B4-BE49-F238E27FC236}">
                <a16:creationId xmlns:a16="http://schemas.microsoft.com/office/drawing/2014/main" id="{B6A713E5-89C3-FE84-3C91-D8ACB0BDC8F4}"/>
              </a:ext>
            </a:extLst>
          </p:cNvPr>
          <p:cNvPicPr>
            <a:picLocks noChangeAspect="1"/>
          </p:cNvPicPr>
          <p:nvPr/>
        </p:nvPicPr>
        <p:blipFill>
          <a:blip r:embed="rId8"/>
          <a:stretch>
            <a:fillRect/>
          </a:stretch>
        </p:blipFill>
        <p:spPr>
          <a:xfrm>
            <a:off x="17997008" y="10297085"/>
            <a:ext cx="1860910" cy="824117"/>
          </a:xfrm>
          <a:prstGeom prst="rect">
            <a:avLst/>
          </a:prstGeom>
        </p:spPr>
      </p:pic>
      <p:pic>
        <p:nvPicPr>
          <p:cNvPr id="14" name="Picture 13" descr="A close-up of a camera&#10;&#10;Description automatically generated">
            <a:extLst>
              <a:ext uri="{FF2B5EF4-FFF2-40B4-BE49-F238E27FC236}">
                <a16:creationId xmlns:a16="http://schemas.microsoft.com/office/drawing/2014/main" id="{62632F22-1F9B-0E82-412F-0819294B6E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5182" y="8141178"/>
            <a:ext cx="1472845" cy="1137820"/>
          </a:xfrm>
          <a:prstGeom prst="rect">
            <a:avLst/>
          </a:prstGeom>
        </p:spPr>
      </p:pic>
      <p:pic>
        <p:nvPicPr>
          <p:cNvPr id="18" name="Picture 17" descr="A black object with a white stripe&#10;&#10;Description automatically generated with medium confidence">
            <a:extLst>
              <a:ext uri="{FF2B5EF4-FFF2-40B4-BE49-F238E27FC236}">
                <a16:creationId xmlns:a16="http://schemas.microsoft.com/office/drawing/2014/main" id="{2BE49E1F-0824-3B4D-D457-E42C4D2D22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44355" y="7525702"/>
            <a:ext cx="226547" cy="956764"/>
          </a:xfrm>
          <a:prstGeom prst="rect">
            <a:avLst/>
          </a:prstGeom>
        </p:spPr>
      </p:pic>
    </p:spTree>
    <p:extLst>
      <p:ext uri="{BB962C8B-B14F-4D97-AF65-F5344CB8AC3E}">
        <p14:creationId xmlns:p14="http://schemas.microsoft.com/office/powerpoint/2010/main" val="1558682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5AAC4DF-EE89-15EC-A8B2-4C9E55BE13B2}"/>
              </a:ext>
            </a:extLst>
          </p:cNvPr>
          <p:cNvPicPr>
            <a:picLocks noChangeAspect="1"/>
          </p:cNvPicPr>
          <p:nvPr/>
        </p:nvPicPr>
        <p:blipFill>
          <a:blip r:embed="rId3"/>
          <a:stretch>
            <a:fillRect/>
          </a:stretch>
        </p:blipFill>
        <p:spPr>
          <a:xfrm>
            <a:off x="2792201" y="1478400"/>
            <a:ext cx="14521286" cy="8814285"/>
          </a:xfrm>
          <a:prstGeom prst="rect">
            <a:avLst/>
          </a:prstGeom>
        </p:spPr>
      </p:pic>
      <p:pic>
        <p:nvPicPr>
          <p:cNvPr id="2" name="Image 1">
            <a:extLst>
              <a:ext uri="{FF2B5EF4-FFF2-40B4-BE49-F238E27FC236}">
                <a16:creationId xmlns:a16="http://schemas.microsoft.com/office/drawing/2014/main" id="{1AD80C7C-8180-7C50-0CF2-B41E0C57AE7C}"/>
              </a:ext>
            </a:extLst>
          </p:cNvPr>
          <p:cNvPicPr>
            <a:picLocks noChangeAspect="1"/>
          </p:cNvPicPr>
          <p:nvPr/>
        </p:nvPicPr>
        <p:blipFill>
          <a:blip r:embed="rId4"/>
          <a:stretch>
            <a:fillRect/>
          </a:stretch>
        </p:blipFill>
        <p:spPr>
          <a:xfrm>
            <a:off x="17997008" y="10297085"/>
            <a:ext cx="1860910" cy="824117"/>
          </a:xfrm>
          <a:prstGeom prst="rect">
            <a:avLst/>
          </a:prstGeom>
        </p:spPr>
      </p:pic>
      <p:pic>
        <p:nvPicPr>
          <p:cNvPr id="8" name="Image 7">
            <a:extLst>
              <a:ext uri="{FF2B5EF4-FFF2-40B4-BE49-F238E27FC236}">
                <a16:creationId xmlns:a16="http://schemas.microsoft.com/office/drawing/2014/main" id="{48AF6A6C-5148-08CF-CA4F-40946A9980E9}"/>
              </a:ext>
            </a:extLst>
          </p:cNvPr>
          <p:cNvPicPr>
            <a:picLocks noChangeAspect="1"/>
          </p:cNvPicPr>
          <p:nvPr/>
        </p:nvPicPr>
        <p:blipFill>
          <a:blip r:embed="rId5"/>
          <a:stretch>
            <a:fillRect/>
          </a:stretch>
        </p:blipFill>
        <p:spPr>
          <a:xfrm>
            <a:off x="12034201" y="4054349"/>
            <a:ext cx="1309952" cy="652281"/>
          </a:xfrm>
          <a:prstGeom prst="rect">
            <a:avLst/>
          </a:prstGeom>
        </p:spPr>
      </p:pic>
      <p:sp>
        <p:nvSpPr>
          <p:cNvPr id="3" name="Title 2">
            <a:extLst>
              <a:ext uri="{FF2B5EF4-FFF2-40B4-BE49-F238E27FC236}">
                <a16:creationId xmlns:a16="http://schemas.microsoft.com/office/drawing/2014/main" id="{4C87DC99-3191-F56B-2311-A9F4BFB1839A}"/>
              </a:ext>
            </a:extLst>
          </p:cNvPr>
          <p:cNvSpPr>
            <a:spLocks noGrp="1"/>
          </p:cNvSpPr>
          <p:nvPr>
            <p:ph type="title"/>
          </p:nvPr>
        </p:nvSpPr>
        <p:spPr/>
        <p:txBody>
          <a:bodyPr>
            <a:normAutofit fontScale="90000"/>
          </a:bodyPr>
          <a:lstStyle/>
          <a:p>
            <a:r>
              <a:rPr lang="en-US"/>
              <a:t>USBL and INS coupling</a:t>
            </a:r>
          </a:p>
        </p:txBody>
      </p:sp>
      <p:sp>
        <p:nvSpPr>
          <p:cNvPr id="6" name="Text Placeholder 5">
            <a:extLst>
              <a:ext uri="{FF2B5EF4-FFF2-40B4-BE49-F238E27FC236}">
                <a16:creationId xmlns:a16="http://schemas.microsoft.com/office/drawing/2014/main" id="{3FDFA835-C633-553E-F72E-4E9CBACFCDEC}"/>
              </a:ext>
            </a:extLst>
          </p:cNvPr>
          <p:cNvSpPr>
            <a:spLocks noGrp="1"/>
          </p:cNvSpPr>
          <p:nvPr>
            <p:ph type="body" sz="quarter" idx="4294967295"/>
          </p:nvPr>
        </p:nvSpPr>
        <p:spPr>
          <a:xfrm>
            <a:off x="1245289" y="6047090"/>
            <a:ext cx="18134771" cy="400110"/>
          </a:xfrm>
        </p:spPr>
        <p:txBody>
          <a:bodyPr/>
          <a:lstStyle/>
          <a:p>
            <a:endParaRPr lang="en-US"/>
          </a:p>
        </p:txBody>
      </p:sp>
      <p:sp>
        <p:nvSpPr>
          <p:cNvPr id="9" name="Slide Number Placeholder 2">
            <a:extLst>
              <a:ext uri="{FF2B5EF4-FFF2-40B4-BE49-F238E27FC236}">
                <a16:creationId xmlns:a16="http://schemas.microsoft.com/office/drawing/2014/main" id="{5A2C4079-9A77-1BB5-89C7-90BABC185E9B}"/>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48</a:t>
            </a:fld>
            <a:endParaRPr lang="fr-FR" spc="10"/>
          </a:p>
        </p:txBody>
      </p:sp>
    </p:spTree>
    <p:extLst>
      <p:ext uri="{BB962C8B-B14F-4D97-AF65-F5344CB8AC3E}">
        <p14:creationId xmlns:p14="http://schemas.microsoft.com/office/powerpoint/2010/main" val="2522613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2E5E1F9-8A8C-CA36-0064-565681EA32E8}"/>
              </a:ext>
            </a:extLst>
          </p:cNvPr>
          <p:cNvPicPr>
            <a:picLocks noChangeAspect="1"/>
          </p:cNvPicPr>
          <p:nvPr/>
        </p:nvPicPr>
        <p:blipFill rotWithShape="1">
          <a:blip r:embed="rId3"/>
          <a:srcRect l="25394"/>
          <a:stretch/>
        </p:blipFill>
        <p:spPr>
          <a:xfrm>
            <a:off x="2341999" y="2460577"/>
            <a:ext cx="13048076" cy="7327938"/>
          </a:xfrm>
          <a:prstGeom prst="rect">
            <a:avLst/>
          </a:prstGeom>
        </p:spPr>
      </p:pic>
      <p:pic>
        <p:nvPicPr>
          <p:cNvPr id="2" name="Image 1">
            <a:extLst>
              <a:ext uri="{FF2B5EF4-FFF2-40B4-BE49-F238E27FC236}">
                <a16:creationId xmlns:a16="http://schemas.microsoft.com/office/drawing/2014/main" id="{28FB7B90-075F-A2C0-D78B-A59B366E7FFB}"/>
              </a:ext>
            </a:extLst>
          </p:cNvPr>
          <p:cNvPicPr>
            <a:picLocks noChangeAspect="1"/>
          </p:cNvPicPr>
          <p:nvPr/>
        </p:nvPicPr>
        <p:blipFill>
          <a:blip r:embed="rId4"/>
          <a:stretch>
            <a:fillRect/>
          </a:stretch>
        </p:blipFill>
        <p:spPr>
          <a:xfrm>
            <a:off x="17997008" y="10297085"/>
            <a:ext cx="1860910" cy="824117"/>
          </a:xfrm>
          <a:prstGeom prst="rect">
            <a:avLst/>
          </a:prstGeom>
        </p:spPr>
      </p:pic>
      <p:sp>
        <p:nvSpPr>
          <p:cNvPr id="3" name="Title 2">
            <a:extLst>
              <a:ext uri="{FF2B5EF4-FFF2-40B4-BE49-F238E27FC236}">
                <a16:creationId xmlns:a16="http://schemas.microsoft.com/office/drawing/2014/main" id="{598D2EAD-BFE8-CC1A-9AAB-EB03494FEC0E}"/>
              </a:ext>
            </a:extLst>
          </p:cNvPr>
          <p:cNvSpPr>
            <a:spLocks noGrp="1"/>
          </p:cNvSpPr>
          <p:nvPr>
            <p:ph type="title"/>
          </p:nvPr>
        </p:nvSpPr>
        <p:spPr>
          <a:xfrm>
            <a:off x="1245289" y="966793"/>
            <a:ext cx="18122977" cy="554042"/>
          </a:xfrm>
        </p:spPr>
        <p:txBody>
          <a:bodyPr>
            <a:normAutofit fontScale="90000"/>
          </a:bodyPr>
          <a:lstStyle/>
          <a:p>
            <a:r>
              <a:rPr lang="en-US"/>
              <a:t>USBL and INS coupling</a:t>
            </a:r>
          </a:p>
        </p:txBody>
      </p:sp>
      <p:sp>
        <p:nvSpPr>
          <p:cNvPr id="4" name="Text Placeholder 3">
            <a:extLst>
              <a:ext uri="{FF2B5EF4-FFF2-40B4-BE49-F238E27FC236}">
                <a16:creationId xmlns:a16="http://schemas.microsoft.com/office/drawing/2014/main" id="{92B83F79-7D67-3A57-AB0D-87A820DDC6A3}"/>
              </a:ext>
            </a:extLst>
          </p:cNvPr>
          <p:cNvSpPr>
            <a:spLocks noGrp="1"/>
          </p:cNvSpPr>
          <p:nvPr>
            <p:ph type="body" sz="quarter" idx="4294967295"/>
          </p:nvPr>
        </p:nvSpPr>
        <p:spPr>
          <a:xfrm>
            <a:off x="1245289" y="6047090"/>
            <a:ext cx="18134771" cy="400110"/>
          </a:xfrm>
        </p:spPr>
        <p:txBody>
          <a:bodyPr/>
          <a:lstStyle/>
          <a:p>
            <a:endParaRPr lang="en-US"/>
          </a:p>
        </p:txBody>
      </p:sp>
      <p:pic>
        <p:nvPicPr>
          <p:cNvPr id="7" name="Image 7">
            <a:extLst>
              <a:ext uri="{FF2B5EF4-FFF2-40B4-BE49-F238E27FC236}">
                <a16:creationId xmlns:a16="http://schemas.microsoft.com/office/drawing/2014/main" id="{B305FF8A-4EE8-AA07-E2BC-CFA0500D2C9F}"/>
              </a:ext>
            </a:extLst>
          </p:cNvPr>
          <p:cNvPicPr>
            <a:picLocks noChangeAspect="1"/>
          </p:cNvPicPr>
          <p:nvPr/>
        </p:nvPicPr>
        <p:blipFill rotWithShape="1">
          <a:blip r:embed="rId3"/>
          <a:srcRect r="90277"/>
          <a:stretch/>
        </p:blipFill>
        <p:spPr>
          <a:xfrm>
            <a:off x="641562" y="2460578"/>
            <a:ext cx="1700436" cy="7327938"/>
          </a:xfrm>
          <a:prstGeom prst="rect">
            <a:avLst/>
          </a:prstGeom>
        </p:spPr>
      </p:pic>
      <p:sp>
        <p:nvSpPr>
          <p:cNvPr id="10" name="Slide Number Placeholder 2">
            <a:extLst>
              <a:ext uri="{FF2B5EF4-FFF2-40B4-BE49-F238E27FC236}">
                <a16:creationId xmlns:a16="http://schemas.microsoft.com/office/drawing/2014/main" id="{1136139A-5791-5A79-56B2-616256A761BA}"/>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49</a:t>
            </a:fld>
            <a:endParaRPr lang="fr-FR" spc="10"/>
          </a:p>
        </p:txBody>
      </p:sp>
    </p:spTree>
    <p:extLst>
      <p:ext uri="{BB962C8B-B14F-4D97-AF65-F5344CB8AC3E}">
        <p14:creationId xmlns:p14="http://schemas.microsoft.com/office/powerpoint/2010/main" val="186267709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14788AD-14F3-0CEC-1B99-C0600652D652}"/>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5</a:t>
            </a:fld>
            <a:endParaRPr lang="fr-FR" spc="10"/>
          </a:p>
        </p:txBody>
      </p:sp>
      <p:sp>
        <p:nvSpPr>
          <p:cNvPr id="13" name="Titre 1">
            <a:extLst>
              <a:ext uri="{FF2B5EF4-FFF2-40B4-BE49-F238E27FC236}">
                <a16:creationId xmlns:a16="http://schemas.microsoft.com/office/drawing/2014/main" id="{7A11762C-91D5-BB9F-1ADA-A74B7D7C7A43}"/>
              </a:ext>
            </a:extLst>
          </p:cNvPr>
          <p:cNvSpPr>
            <a:spLocks noGrp="1"/>
          </p:cNvSpPr>
          <p:nvPr>
            <p:ph type="title"/>
          </p:nvPr>
        </p:nvSpPr>
        <p:spPr>
          <a:xfrm>
            <a:off x="1638113" y="2454023"/>
            <a:ext cx="9252997" cy="1108083"/>
          </a:xfrm>
        </p:spPr>
        <p:txBody>
          <a:bodyPr>
            <a:normAutofit fontScale="90000"/>
          </a:bodyPr>
          <a:lstStyle/>
          <a:p>
            <a:r>
              <a:rPr lang="fr-FR" sz="7201"/>
              <a:t>Exail at a </a:t>
            </a:r>
            <a:r>
              <a:rPr lang="en-US" sz="7201"/>
              <a:t>glance</a:t>
            </a:r>
          </a:p>
        </p:txBody>
      </p:sp>
      <p:sp>
        <p:nvSpPr>
          <p:cNvPr id="17" name="Espace réservé du texte 3">
            <a:extLst>
              <a:ext uri="{FF2B5EF4-FFF2-40B4-BE49-F238E27FC236}">
                <a16:creationId xmlns:a16="http://schemas.microsoft.com/office/drawing/2014/main" id="{E08C56C8-6937-E8DA-7927-AA8AF54846C7}"/>
              </a:ext>
            </a:extLst>
          </p:cNvPr>
          <p:cNvSpPr txBox="1">
            <a:spLocks/>
          </p:cNvSpPr>
          <p:nvPr/>
        </p:nvSpPr>
        <p:spPr>
          <a:xfrm>
            <a:off x="1771270" y="4250453"/>
            <a:ext cx="2962870" cy="1446678"/>
          </a:xfrm>
          <a:prstGeom prst="rect">
            <a:avLst/>
          </a:prstGeom>
        </p:spPr>
        <p:txBody>
          <a:bodyPr wrap="square" lIns="0" tIns="0" rIns="0" bIns="0" anchor="ctr" anchorCtr="0">
            <a:spAutoFit/>
          </a:bodyPr>
          <a:lstStyle>
            <a:lvl1pPr marL="342900" indent="-342900">
              <a:spcBef>
                <a:spcPts val="1200"/>
              </a:spcBef>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spcBef>
                <a:spcPts val="0"/>
              </a:spcBef>
              <a:buNone/>
            </a:pPr>
            <a:r>
              <a:rPr lang="fr-FR" sz="7201" b="1" dirty="0">
                <a:latin typeface="Gilroy Heavy" pitchFamily="2" charset="77"/>
              </a:rPr>
              <a:t>2000+</a:t>
            </a:r>
            <a:br>
              <a:rPr lang="fr-FR" b="1" dirty="0">
                <a:latin typeface="Gilroy Heavy" pitchFamily="2" charset="77"/>
              </a:rPr>
            </a:br>
            <a:r>
              <a:rPr lang="fr-FR" sz="2200" dirty="0">
                <a:latin typeface="Gilroy Medium" pitchFamily="2" charset="77"/>
              </a:rPr>
              <a:t>EMPLOYEES</a:t>
            </a:r>
          </a:p>
        </p:txBody>
      </p:sp>
      <p:cxnSp>
        <p:nvCxnSpPr>
          <p:cNvPr id="18" name="Connecteur droit 17">
            <a:extLst>
              <a:ext uri="{FF2B5EF4-FFF2-40B4-BE49-F238E27FC236}">
                <a16:creationId xmlns:a16="http://schemas.microsoft.com/office/drawing/2014/main" id="{9ECF1292-FA80-52BB-D5CA-794A7AE7DF9A}"/>
              </a:ext>
            </a:extLst>
          </p:cNvPr>
          <p:cNvCxnSpPr>
            <a:cxnSpLocks/>
          </p:cNvCxnSpPr>
          <p:nvPr/>
        </p:nvCxnSpPr>
        <p:spPr>
          <a:xfrm>
            <a:off x="1771270" y="4114582"/>
            <a:ext cx="2160171"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83518D98-C4B1-A291-9805-98627D12FFE4}"/>
              </a:ext>
            </a:extLst>
          </p:cNvPr>
          <p:cNvCxnSpPr>
            <a:cxnSpLocks/>
          </p:cNvCxnSpPr>
          <p:nvPr/>
        </p:nvCxnSpPr>
        <p:spPr>
          <a:xfrm>
            <a:off x="1754033" y="6595624"/>
            <a:ext cx="2160171"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1E174832-B85D-EF0A-AC28-3D5D412C60CE}"/>
              </a:ext>
            </a:extLst>
          </p:cNvPr>
          <p:cNvCxnSpPr>
            <a:cxnSpLocks/>
          </p:cNvCxnSpPr>
          <p:nvPr/>
        </p:nvCxnSpPr>
        <p:spPr>
          <a:xfrm>
            <a:off x="5895560" y="4114582"/>
            <a:ext cx="2160171"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Connecteur droit 20">
            <a:extLst>
              <a:ext uri="{FF2B5EF4-FFF2-40B4-BE49-F238E27FC236}">
                <a16:creationId xmlns:a16="http://schemas.microsoft.com/office/drawing/2014/main" id="{6E56A500-2B56-9E4E-E7FE-1B8D5E59CEEE}"/>
              </a:ext>
            </a:extLst>
          </p:cNvPr>
          <p:cNvCxnSpPr>
            <a:cxnSpLocks/>
          </p:cNvCxnSpPr>
          <p:nvPr/>
        </p:nvCxnSpPr>
        <p:spPr>
          <a:xfrm>
            <a:off x="5895560" y="6595624"/>
            <a:ext cx="2160171" cy="0"/>
          </a:xfrm>
          <a:prstGeom prst="line">
            <a:avLst/>
          </a:prstGeom>
          <a:ln w="12700"/>
        </p:spPr>
        <p:style>
          <a:lnRef idx="1">
            <a:schemeClr val="dk1"/>
          </a:lnRef>
          <a:fillRef idx="0">
            <a:schemeClr val="dk1"/>
          </a:fillRef>
          <a:effectRef idx="0">
            <a:schemeClr val="dk1"/>
          </a:effectRef>
          <a:fontRef idx="minor">
            <a:schemeClr val="tx1"/>
          </a:fontRef>
        </p:style>
      </p:cxnSp>
      <p:sp>
        <p:nvSpPr>
          <p:cNvPr id="22" name="Espace réservé du texte 3">
            <a:extLst>
              <a:ext uri="{FF2B5EF4-FFF2-40B4-BE49-F238E27FC236}">
                <a16:creationId xmlns:a16="http://schemas.microsoft.com/office/drawing/2014/main" id="{60725B7E-E463-E7D3-3DFB-A920C88EDBE9}"/>
              </a:ext>
            </a:extLst>
          </p:cNvPr>
          <p:cNvSpPr txBox="1">
            <a:spLocks/>
          </p:cNvSpPr>
          <p:nvPr/>
        </p:nvSpPr>
        <p:spPr>
          <a:xfrm>
            <a:off x="5895560" y="4250460"/>
            <a:ext cx="3160504" cy="1785245"/>
          </a:xfrm>
          <a:prstGeom prst="rect">
            <a:avLst/>
          </a:prstGeom>
        </p:spPr>
        <p:txBody>
          <a:bodyPr wrap="square" lIns="0" tIns="0" rIns="0" bIns="0" anchor="ctr" anchorCtr="0">
            <a:spAutoFit/>
          </a:bodyPr>
          <a:lstStyle>
            <a:lvl1pPr marL="342900" indent="-342900">
              <a:spcBef>
                <a:spcPts val="1200"/>
              </a:spcBef>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spcBef>
                <a:spcPts val="0"/>
              </a:spcBef>
              <a:buNone/>
            </a:pPr>
            <a:r>
              <a:rPr lang="fr-FR" sz="7201" b="1" dirty="0">
                <a:latin typeface="Gilroy Heavy" pitchFamily="2" charset="77"/>
              </a:rPr>
              <a:t>450+</a:t>
            </a:r>
            <a:br>
              <a:rPr lang="fr-FR" b="1" dirty="0">
                <a:latin typeface="Gilroy Heavy" pitchFamily="2" charset="77"/>
              </a:rPr>
            </a:br>
            <a:r>
              <a:rPr lang="fr-FR" sz="2200" dirty="0">
                <a:latin typeface="Gilroy Medium" pitchFamily="2" charset="77"/>
              </a:rPr>
              <a:t>MILLIONS EUROS</a:t>
            </a:r>
            <a:br>
              <a:rPr lang="fr-FR" sz="2200" dirty="0">
                <a:latin typeface="Gilroy Medium" pitchFamily="2" charset="77"/>
              </a:rPr>
            </a:br>
            <a:r>
              <a:rPr lang="fr-FR" sz="2200" dirty="0">
                <a:latin typeface="Gilroy Medium" pitchFamily="2" charset="77"/>
              </a:rPr>
              <a:t>OF TURNOVER</a:t>
            </a:r>
          </a:p>
        </p:txBody>
      </p:sp>
      <p:sp>
        <p:nvSpPr>
          <p:cNvPr id="23" name="Espace réservé du texte 3">
            <a:extLst>
              <a:ext uri="{FF2B5EF4-FFF2-40B4-BE49-F238E27FC236}">
                <a16:creationId xmlns:a16="http://schemas.microsoft.com/office/drawing/2014/main" id="{FA176687-F8C1-7090-6349-073E01BD3819}"/>
              </a:ext>
            </a:extLst>
          </p:cNvPr>
          <p:cNvSpPr txBox="1">
            <a:spLocks/>
          </p:cNvSpPr>
          <p:nvPr/>
        </p:nvSpPr>
        <p:spPr>
          <a:xfrm>
            <a:off x="1754033" y="6731502"/>
            <a:ext cx="2962870" cy="1785245"/>
          </a:xfrm>
          <a:prstGeom prst="rect">
            <a:avLst/>
          </a:prstGeom>
        </p:spPr>
        <p:txBody>
          <a:bodyPr wrap="square" lIns="0" tIns="0" rIns="0" bIns="0" anchor="ctr" anchorCtr="0">
            <a:spAutoFit/>
          </a:bodyPr>
          <a:lstStyle>
            <a:lvl1pPr marL="342900" indent="-342900">
              <a:spcBef>
                <a:spcPts val="1200"/>
              </a:spcBef>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spcBef>
                <a:spcPts val="0"/>
              </a:spcBef>
              <a:buNone/>
            </a:pPr>
            <a:r>
              <a:rPr lang="fr-FR" sz="7201" b="1">
                <a:latin typeface="Gilroy Heavy" pitchFamily="2" charset="77"/>
              </a:rPr>
              <a:t>20%</a:t>
            </a:r>
            <a:br>
              <a:rPr lang="fr-FR" b="1">
                <a:latin typeface="Gilroy Heavy" pitchFamily="2" charset="77"/>
              </a:rPr>
            </a:br>
            <a:r>
              <a:rPr lang="fr-FR" sz="2200">
                <a:latin typeface="Gilroy Medium" pitchFamily="2" charset="77"/>
              </a:rPr>
              <a:t>OF TURNOVER</a:t>
            </a:r>
            <a:br>
              <a:rPr lang="fr-FR" sz="2200">
                <a:latin typeface="Gilroy Medium" pitchFamily="2" charset="77"/>
              </a:rPr>
            </a:br>
            <a:r>
              <a:rPr lang="fr-FR" sz="2200">
                <a:latin typeface="Gilroy Medium" pitchFamily="2" charset="77"/>
              </a:rPr>
              <a:t>INVESTED IN R&amp;D</a:t>
            </a:r>
          </a:p>
        </p:txBody>
      </p:sp>
      <p:sp>
        <p:nvSpPr>
          <p:cNvPr id="24" name="Espace réservé du texte 3">
            <a:extLst>
              <a:ext uri="{FF2B5EF4-FFF2-40B4-BE49-F238E27FC236}">
                <a16:creationId xmlns:a16="http://schemas.microsoft.com/office/drawing/2014/main" id="{9ACFA3ED-9676-ECDF-0108-56AFC2DA4523}"/>
              </a:ext>
            </a:extLst>
          </p:cNvPr>
          <p:cNvSpPr txBox="1">
            <a:spLocks/>
          </p:cNvSpPr>
          <p:nvPr/>
        </p:nvSpPr>
        <p:spPr>
          <a:xfrm>
            <a:off x="5895560" y="6731502"/>
            <a:ext cx="3160504" cy="1785245"/>
          </a:xfrm>
          <a:prstGeom prst="rect">
            <a:avLst/>
          </a:prstGeom>
        </p:spPr>
        <p:txBody>
          <a:bodyPr wrap="square" lIns="0" tIns="0" rIns="0" bIns="0" anchor="ctr" anchorCtr="0">
            <a:spAutoFit/>
          </a:bodyPr>
          <a:lstStyle>
            <a:lvl1pPr marL="342900" indent="-342900">
              <a:spcBef>
                <a:spcPts val="1200"/>
              </a:spcBef>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fr-FR" sz="7201" b="1">
                <a:latin typeface="Gilroy Heavy" pitchFamily="2" charset="77"/>
              </a:rPr>
              <a:t>80%</a:t>
            </a:r>
            <a:br>
              <a:rPr lang="fr-FR" b="1">
                <a:latin typeface="Gilroy Heavy" pitchFamily="2" charset="77"/>
              </a:rPr>
            </a:br>
            <a:r>
              <a:rPr lang="fr-FR" sz="2200" cap="all">
                <a:latin typeface="Gilroy Medium" pitchFamily="2" charset="77"/>
              </a:rPr>
              <a:t>of turnover </a:t>
            </a:r>
            <a:r>
              <a:rPr lang="en-GB" sz="2200" cap="all">
                <a:latin typeface="Gilroy Medium" pitchFamily="2" charset="77"/>
              </a:rPr>
              <a:t>generated</a:t>
            </a:r>
            <a:r>
              <a:rPr lang="fr-FR" sz="2200" cap="all">
                <a:latin typeface="Gilroy Medium" pitchFamily="2" charset="77"/>
              </a:rPr>
              <a:t> </a:t>
            </a:r>
            <a:r>
              <a:rPr lang="en-GB" sz="2200" cap="all">
                <a:latin typeface="Gilroy Medium" pitchFamily="2" charset="77"/>
              </a:rPr>
              <a:t>abroad</a:t>
            </a:r>
          </a:p>
        </p:txBody>
      </p:sp>
    </p:spTree>
    <p:extLst>
      <p:ext uri="{BB962C8B-B14F-4D97-AF65-F5344CB8AC3E}">
        <p14:creationId xmlns:p14="http://schemas.microsoft.com/office/powerpoint/2010/main" val="45570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3D0D-4DFC-7C86-B021-D968A45422CC}"/>
              </a:ext>
            </a:extLst>
          </p:cNvPr>
          <p:cNvSpPr>
            <a:spLocks noGrp="1"/>
          </p:cNvSpPr>
          <p:nvPr>
            <p:ph type="title"/>
          </p:nvPr>
        </p:nvSpPr>
        <p:spPr/>
        <p:txBody>
          <a:bodyPr>
            <a:normAutofit fontScale="90000"/>
          </a:bodyPr>
          <a:lstStyle/>
          <a:p>
            <a:r>
              <a:rPr lang="en-GB"/>
              <a:t>Accuracy, precision</a:t>
            </a:r>
            <a:br>
              <a:rPr lang="en-GB"/>
            </a:br>
            <a:endParaRPr lang="en-GB"/>
          </a:p>
        </p:txBody>
      </p:sp>
    </p:spTree>
    <p:extLst>
      <p:ext uri="{BB962C8B-B14F-4D97-AF65-F5344CB8AC3E}">
        <p14:creationId xmlns:p14="http://schemas.microsoft.com/office/powerpoint/2010/main" val="3331933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2AEE98DE-5B8E-1AAE-8954-FA80FDD5F6C3}"/>
              </a:ext>
            </a:extLst>
          </p:cNvPr>
          <p:cNvPicPr>
            <a:picLocks noChangeAspect="1"/>
          </p:cNvPicPr>
          <p:nvPr/>
        </p:nvPicPr>
        <p:blipFill>
          <a:blip r:embed="rId3"/>
          <a:stretch>
            <a:fillRect/>
          </a:stretch>
        </p:blipFill>
        <p:spPr>
          <a:xfrm>
            <a:off x="17997008" y="10297085"/>
            <a:ext cx="1860910" cy="824117"/>
          </a:xfrm>
          <a:prstGeom prst="rect">
            <a:avLst/>
          </a:prstGeom>
        </p:spPr>
      </p:pic>
      <p:pic>
        <p:nvPicPr>
          <p:cNvPr id="1026" name="Picture 2" descr="Precision and accuracy in glacial geology - AntarcticGlaciers.org">
            <a:extLst>
              <a:ext uri="{FF2B5EF4-FFF2-40B4-BE49-F238E27FC236}">
                <a16:creationId xmlns:a16="http://schemas.microsoft.com/office/drawing/2014/main" id="{EA609C6A-E6EF-8CDE-6C2B-2D9BAD302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286" y="2377816"/>
            <a:ext cx="11359459" cy="7590019"/>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6128D5DA-B8EB-8AA4-2C6C-6FCDC4D4D71C}"/>
              </a:ext>
            </a:extLst>
          </p:cNvPr>
          <p:cNvSpPr txBox="1"/>
          <p:nvPr/>
        </p:nvSpPr>
        <p:spPr>
          <a:xfrm>
            <a:off x="6242543" y="9967836"/>
            <a:ext cx="10051698" cy="369361"/>
          </a:xfrm>
          <a:prstGeom prst="rect">
            <a:avLst/>
          </a:prstGeom>
          <a:noFill/>
        </p:spPr>
        <p:txBody>
          <a:bodyPr wrap="square">
            <a:spAutoFit/>
          </a:bodyPr>
          <a:lstStyle/>
          <a:p>
            <a:r>
              <a:rPr lang="en-GB" i="1"/>
              <a:t>Source: https://www.antarcticglaciers.org/</a:t>
            </a:r>
          </a:p>
        </p:txBody>
      </p:sp>
      <p:sp>
        <p:nvSpPr>
          <p:cNvPr id="4" name="Title 3">
            <a:extLst>
              <a:ext uri="{FF2B5EF4-FFF2-40B4-BE49-F238E27FC236}">
                <a16:creationId xmlns:a16="http://schemas.microsoft.com/office/drawing/2014/main" id="{3157DAC0-AB5E-84CF-EA71-962806E2E639}"/>
              </a:ext>
            </a:extLst>
          </p:cNvPr>
          <p:cNvSpPr>
            <a:spLocks noGrp="1"/>
          </p:cNvSpPr>
          <p:nvPr>
            <p:ph type="title"/>
          </p:nvPr>
        </p:nvSpPr>
        <p:spPr/>
        <p:txBody>
          <a:bodyPr>
            <a:normAutofit fontScale="90000"/>
          </a:bodyPr>
          <a:lstStyle/>
          <a:p>
            <a:r>
              <a:rPr lang="en-GB" spc="-66">
                <a:solidFill>
                  <a:srgbClr val="1D1D1B"/>
                </a:solidFill>
                <a:latin typeface="Montserrat" panose="00000500000000000000" pitchFamily="50" charset="0"/>
              </a:rPr>
              <a:t>Accuracy</a:t>
            </a:r>
            <a:r>
              <a:rPr lang="fr-FR" spc="-66">
                <a:solidFill>
                  <a:srgbClr val="1D1D1B"/>
                </a:solidFill>
                <a:latin typeface="Montserrat" panose="00000500000000000000" pitchFamily="50" charset="0"/>
              </a:rPr>
              <a:t>  vs. </a:t>
            </a:r>
            <a:r>
              <a:rPr lang="en-US" spc="-66">
                <a:solidFill>
                  <a:srgbClr val="1D1D1B"/>
                </a:solidFill>
                <a:latin typeface="Montserrat" panose="00000500000000000000" pitchFamily="50" charset="0"/>
              </a:rPr>
              <a:t>precision</a:t>
            </a:r>
            <a:endParaRPr lang="en-US"/>
          </a:p>
        </p:txBody>
      </p:sp>
      <p:sp>
        <p:nvSpPr>
          <p:cNvPr id="6" name="Slide Number Placeholder 2">
            <a:extLst>
              <a:ext uri="{FF2B5EF4-FFF2-40B4-BE49-F238E27FC236}">
                <a16:creationId xmlns:a16="http://schemas.microsoft.com/office/drawing/2014/main" id="{6AB4DBB0-7AE2-B64C-DBEA-55EC30AB9BCC}"/>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51</a:t>
            </a:fld>
            <a:endParaRPr lang="fr-FR" spc="10"/>
          </a:p>
        </p:txBody>
      </p:sp>
      <p:sp>
        <p:nvSpPr>
          <p:cNvPr id="5" name="Text Placeholder 4">
            <a:extLst>
              <a:ext uri="{FF2B5EF4-FFF2-40B4-BE49-F238E27FC236}">
                <a16:creationId xmlns:a16="http://schemas.microsoft.com/office/drawing/2014/main" id="{68B2BA18-73C6-30FF-984E-FE8AD2BC90FA}"/>
              </a:ext>
            </a:extLst>
          </p:cNvPr>
          <p:cNvSpPr>
            <a:spLocks noGrp="1"/>
          </p:cNvSpPr>
          <p:nvPr>
            <p:ph type="body" sz="quarter" idx="13"/>
          </p:nvPr>
        </p:nvSpPr>
        <p:spPr>
          <a:xfrm>
            <a:off x="1245289" y="5654675"/>
            <a:ext cx="4637997" cy="1184940"/>
          </a:xfrm>
        </p:spPr>
        <p:txBody>
          <a:bodyPr/>
          <a:lstStyle/>
          <a:p>
            <a:pPr eaLnBrk="1" hangingPunct="1"/>
            <a:r>
              <a:rPr lang="en-US" sz="2800" dirty="0">
                <a:latin typeface="Calibri" pitchFamily="34" charset="0"/>
              </a:rPr>
              <a:t>There is a difference between accuracy and precision</a:t>
            </a:r>
          </a:p>
          <a:p>
            <a:pPr eaLnBrk="1" hangingPunct="1"/>
            <a:endParaRPr lang="en-US" sz="2800" dirty="0">
              <a:latin typeface="Calibri" pitchFamily="34" charset="0"/>
            </a:endParaRPr>
          </a:p>
          <a:p>
            <a:pPr eaLnBrk="1" hangingPunct="1"/>
            <a:r>
              <a:rPr lang="en-US" sz="2800" dirty="0">
                <a:latin typeface="Calibri" pitchFamily="34" charset="0"/>
              </a:rPr>
              <a:t>When talking about INS and USBL, low precision means </a:t>
            </a:r>
            <a:r>
              <a:rPr lang="en-US" sz="2800" u="sng" dirty="0">
                <a:latin typeface="Calibri" pitchFamily="34" charset="0"/>
              </a:rPr>
              <a:t>noise</a:t>
            </a:r>
            <a:r>
              <a:rPr lang="en-US" sz="2800" dirty="0">
                <a:latin typeface="Calibri" pitchFamily="34" charset="0"/>
              </a:rPr>
              <a:t>. And low accuracy means a </a:t>
            </a:r>
            <a:r>
              <a:rPr lang="en-US" sz="2800" u="sng" dirty="0">
                <a:latin typeface="Calibri" pitchFamily="34" charset="0"/>
              </a:rPr>
              <a:t>bias/offset</a:t>
            </a:r>
            <a:r>
              <a:rPr lang="en-US" sz="2800" dirty="0">
                <a:latin typeface="Calibri" pitchFamily="34" charset="0"/>
              </a:rPr>
              <a:t>.</a:t>
            </a:r>
            <a:endParaRPr lang="en-US" dirty="0"/>
          </a:p>
        </p:txBody>
      </p:sp>
    </p:spTree>
    <p:extLst>
      <p:ext uri="{BB962C8B-B14F-4D97-AF65-F5344CB8AC3E}">
        <p14:creationId xmlns:p14="http://schemas.microsoft.com/office/powerpoint/2010/main" val="864068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84489-9E9C-864F-7073-0E1CE6218D2F}"/>
              </a:ext>
            </a:extLst>
          </p:cNvPr>
          <p:cNvSpPr>
            <a:spLocks noGrp="1"/>
          </p:cNvSpPr>
          <p:nvPr>
            <p:ph type="title"/>
          </p:nvPr>
        </p:nvSpPr>
        <p:spPr/>
        <p:txBody>
          <a:bodyPr>
            <a:normAutofit fontScale="90000"/>
          </a:bodyPr>
          <a:lstStyle/>
          <a:p>
            <a:r>
              <a:rPr lang="en-GB"/>
              <a:t>But nothing is simple!</a:t>
            </a:r>
            <a:endParaRPr lang="en-US"/>
          </a:p>
        </p:txBody>
      </p:sp>
      <p:sp>
        <p:nvSpPr>
          <p:cNvPr id="3" name="Slide Number Placeholder 2">
            <a:extLst>
              <a:ext uri="{FF2B5EF4-FFF2-40B4-BE49-F238E27FC236}">
                <a16:creationId xmlns:a16="http://schemas.microsoft.com/office/drawing/2014/main" id="{D2052ABF-B1E4-11C0-8EEE-EB2F1AC60762}"/>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52</a:t>
            </a:fld>
            <a:endParaRPr lang="fr-FR" spc="1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61BD51F6-2E4C-62ED-3675-3FEAB648E925}"/>
                  </a:ext>
                </a:extLst>
              </p:cNvPr>
              <p:cNvSpPr>
                <a:spLocks noGrp="1"/>
              </p:cNvSpPr>
              <p:nvPr>
                <p:ph type="body" sz="quarter" idx="13"/>
              </p:nvPr>
            </p:nvSpPr>
            <p:spPr/>
            <p:txBody>
              <a:bodyPr/>
              <a:lstStyle/>
              <a:p>
                <a:pPr marL="0" indent="0">
                  <a:buNone/>
                </a:pPr>
                <a:r>
                  <a:rPr lang="en-GB"/>
                  <a:t>Sense acceleration and rotation rate rather speed and bearing</a:t>
                </a:r>
              </a:p>
              <a:p>
                <a:r>
                  <a:rPr lang="en-GB"/>
                  <a:t>Using mathematics, it is possible to integrate measurements along time to get speed from acceleration and heading from rotation rate</a:t>
                </a:r>
              </a:p>
              <a:p>
                <a:pPr marL="457246" lvl="1" indent="0">
                  <a:buNone/>
                </a:pPr>
                <a14:m>
                  <m:oMathPara xmlns:m="http://schemas.openxmlformats.org/officeDocument/2006/math">
                    <m:oMathParaPr>
                      <m:jc m:val="centerGroup"/>
                    </m:oMathParaPr>
                    <m:oMath xmlns:m="http://schemas.openxmlformats.org/officeDocument/2006/math">
                      <m:r>
                        <a:rPr lang="fr-FR" i="1">
                          <a:latin typeface="Cambria Math"/>
                        </a:rPr>
                        <m:t>𝑠𝑝𝑒𝑒𝑑</m:t>
                      </m:r>
                      <m:r>
                        <a:rPr lang="fr-FR" i="1">
                          <a:latin typeface="Cambria Math"/>
                        </a:rPr>
                        <m:t>=</m:t>
                      </m:r>
                      <m:nary>
                        <m:naryPr>
                          <m:ctrlPr>
                            <a:rPr lang="fr-FR" i="1">
                              <a:latin typeface="Cambria Math" panose="02040503050406030204" pitchFamily="18" charset="0"/>
                            </a:rPr>
                          </m:ctrlPr>
                        </m:naryPr>
                        <m:sub>
                          <m:r>
                            <m:rPr>
                              <m:brk m:alnAt="23"/>
                            </m:rPr>
                            <a:rPr lang="fr-FR" i="1">
                              <a:latin typeface="Cambria Math"/>
                            </a:rPr>
                            <m:t>0</m:t>
                          </m:r>
                        </m:sub>
                        <m:sup>
                          <m:r>
                            <a:rPr lang="fr-FR" i="1">
                              <a:latin typeface="Cambria Math"/>
                              <a:ea typeface="Cambria Math"/>
                            </a:rPr>
                            <m:t>∞</m:t>
                          </m:r>
                        </m:sup>
                        <m:e>
                          <m:r>
                            <a:rPr lang="fr-FR" i="1">
                              <a:latin typeface="Cambria Math"/>
                            </a:rPr>
                            <m:t>𝑎𝑐𝑐𝑒𝑙𝑒𝑟𝑎𝑡𝑖𝑜𝑛</m:t>
                          </m:r>
                        </m:e>
                      </m:nary>
                    </m:oMath>
                  </m:oMathPara>
                </a14:m>
                <a:endParaRPr lang="en-GB"/>
              </a:p>
              <a:p>
                <a:pPr marL="0" indent="0">
                  <a:buNone/>
                </a:pPr>
                <a:r>
                  <a:rPr lang="en-GB"/>
                  <a:t>Raw data are sampled at your recording rate</a:t>
                </a:r>
              </a:p>
              <a:p>
                <a:r>
                  <a:rPr lang="en-GB"/>
                  <a:t>Very small error on the measurements will have an important impact on the result. Acceleration is integrated two times to get a position, so a constant bias on the measurement will lead to an error of position that will grow following a parabolic figure along time</a:t>
                </a:r>
              </a:p>
              <a:p>
                <a:endParaRPr lang="en-GB"/>
              </a:p>
              <a:p>
                <a:endParaRPr lang="en-GB"/>
              </a:p>
              <a:p>
                <a:endParaRPr lang="en-GB"/>
              </a:p>
              <a:p>
                <a:endParaRPr lang="en-GB"/>
              </a:p>
              <a:p>
                <a:pPr marL="0" indent="0">
                  <a:buNone/>
                </a:pPr>
                <a:endParaRPr lang="en-GB"/>
              </a:p>
              <a:p>
                <a:endParaRPr lang="en-NL"/>
              </a:p>
              <a:p>
                <a:endParaRPr lang="en-US"/>
              </a:p>
            </p:txBody>
          </p:sp>
        </mc:Choice>
        <mc:Fallback xmlns="">
          <p:sp>
            <p:nvSpPr>
              <p:cNvPr id="4" name="Text Placeholder 3">
                <a:extLst>
                  <a:ext uri="{FF2B5EF4-FFF2-40B4-BE49-F238E27FC236}">
                    <a16:creationId xmlns:a16="http://schemas.microsoft.com/office/drawing/2014/main" id="{61BD51F6-2E4C-62ED-3675-3FEAB648E92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109" t="-291237"/>
                </a:stretch>
              </a:blipFill>
            </p:spPr>
            <p:txBody>
              <a:bodyPr/>
              <a:lstStyle/>
              <a:p>
                <a:r>
                  <a:rPr lang="en-GB">
                    <a:noFill/>
                  </a:rPr>
                  <a:t> </a:t>
                </a:r>
              </a:p>
            </p:txBody>
          </p:sp>
        </mc:Fallback>
      </mc:AlternateContent>
      <p:grpSp>
        <p:nvGrpSpPr>
          <p:cNvPr id="5" name="Groupe 15">
            <a:extLst>
              <a:ext uri="{FF2B5EF4-FFF2-40B4-BE49-F238E27FC236}">
                <a16:creationId xmlns:a16="http://schemas.microsoft.com/office/drawing/2014/main" id="{E23E5B44-84C0-814A-E404-C75195D2E2D4}"/>
              </a:ext>
            </a:extLst>
          </p:cNvPr>
          <p:cNvGrpSpPr/>
          <p:nvPr/>
        </p:nvGrpSpPr>
        <p:grpSpPr>
          <a:xfrm>
            <a:off x="13710733" y="6264326"/>
            <a:ext cx="4371262" cy="3805269"/>
            <a:chOff x="6521450" y="4376056"/>
            <a:chExt cx="2232025" cy="1875247"/>
          </a:xfrm>
        </p:grpSpPr>
        <p:cxnSp>
          <p:nvCxnSpPr>
            <p:cNvPr id="6" name="Connecteur droit avec flèche 9">
              <a:extLst>
                <a:ext uri="{FF2B5EF4-FFF2-40B4-BE49-F238E27FC236}">
                  <a16:creationId xmlns:a16="http://schemas.microsoft.com/office/drawing/2014/main" id="{3080B138-0E91-1C26-BBBE-2F66DE8906EF}"/>
                </a:ext>
              </a:extLst>
            </p:cNvPr>
            <p:cNvCxnSpPr>
              <a:cxnSpLocks noChangeShapeType="1"/>
            </p:cNvCxnSpPr>
            <p:nvPr/>
          </p:nvCxnSpPr>
          <p:spPr bwMode="auto">
            <a:xfrm>
              <a:off x="6521450" y="6116638"/>
              <a:ext cx="2232025" cy="0"/>
            </a:xfrm>
            <a:prstGeom prst="straightConnector1">
              <a:avLst/>
            </a:prstGeom>
            <a:noFill/>
            <a:ln w="9525" algn="ctr">
              <a:solidFill>
                <a:schemeClr val="tx1"/>
              </a:solidFill>
              <a:round/>
              <a:headEnd/>
              <a:tailEnd type="arrow" w="med" len="med"/>
            </a:ln>
          </p:spPr>
        </p:cxnSp>
        <p:cxnSp>
          <p:nvCxnSpPr>
            <p:cNvPr id="7" name="Connecteur droit avec flèche 10">
              <a:extLst>
                <a:ext uri="{FF2B5EF4-FFF2-40B4-BE49-F238E27FC236}">
                  <a16:creationId xmlns:a16="http://schemas.microsoft.com/office/drawing/2014/main" id="{F67819DD-DED2-B00C-B29C-118564E43153}"/>
                </a:ext>
              </a:extLst>
            </p:cNvPr>
            <p:cNvCxnSpPr>
              <a:cxnSpLocks noChangeShapeType="1"/>
            </p:cNvCxnSpPr>
            <p:nvPr/>
          </p:nvCxnSpPr>
          <p:spPr bwMode="auto">
            <a:xfrm flipV="1">
              <a:off x="6592888" y="5324475"/>
              <a:ext cx="0" cy="863600"/>
            </a:xfrm>
            <a:prstGeom prst="straightConnector1">
              <a:avLst/>
            </a:prstGeom>
            <a:noFill/>
            <a:ln w="9525" algn="ctr">
              <a:solidFill>
                <a:schemeClr val="tx1"/>
              </a:solidFill>
              <a:round/>
              <a:headEnd/>
              <a:tailEnd type="arrow" w="med" len="med"/>
            </a:ln>
          </p:spPr>
        </p:cxnSp>
        <p:sp>
          <p:nvSpPr>
            <p:cNvPr id="8" name="Forme libre 23">
              <a:extLst>
                <a:ext uri="{FF2B5EF4-FFF2-40B4-BE49-F238E27FC236}">
                  <a16:creationId xmlns:a16="http://schemas.microsoft.com/office/drawing/2014/main" id="{0AFBE29D-E9BF-09F3-70A9-B59F127E626C}"/>
                </a:ext>
              </a:extLst>
            </p:cNvPr>
            <p:cNvSpPr>
              <a:spLocks/>
            </p:cNvSpPr>
            <p:nvPr/>
          </p:nvSpPr>
          <p:spPr bwMode="auto">
            <a:xfrm>
              <a:off x="6608763" y="4376056"/>
              <a:ext cx="2001837" cy="1731058"/>
            </a:xfrm>
            <a:custGeom>
              <a:avLst/>
              <a:gdLst>
                <a:gd name="T0" fmla="*/ 0 w 2001520"/>
                <a:gd name="T1" fmla="*/ 1371600 h 1371600"/>
                <a:gd name="T2" fmla="*/ 2001520 w 2001520"/>
                <a:gd name="T3" fmla="*/ 0 h 1371600"/>
                <a:gd name="T4" fmla="*/ 0 60000 65536"/>
                <a:gd name="T5" fmla="*/ 0 60000 65536"/>
              </a:gdLst>
              <a:ahLst/>
              <a:cxnLst>
                <a:cxn ang="T4">
                  <a:pos x="T0" y="T1"/>
                </a:cxn>
                <a:cxn ang="T5">
                  <a:pos x="T2" y="T3"/>
                </a:cxn>
              </a:cxnLst>
              <a:rect l="0" t="0" r="r" b="b"/>
              <a:pathLst>
                <a:path w="2001520" h="1371600">
                  <a:moveTo>
                    <a:pt x="0" y="1371600"/>
                  </a:moveTo>
                  <a:cubicBezTo>
                    <a:pt x="734907" y="1368213"/>
                    <a:pt x="1398693" y="1263227"/>
                    <a:pt x="2001520" y="0"/>
                  </a:cubicBezTo>
                </a:path>
              </a:pathLst>
            </a:custGeom>
            <a:noFill/>
            <a:ln w="1905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350"/>
            </a:p>
          </p:txBody>
        </p:sp>
        <p:sp>
          <p:nvSpPr>
            <p:cNvPr id="9" name="ZoneTexte 25">
              <a:extLst>
                <a:ext uri="{FF2B5EF4-FFF2-40B4-BE49-F238E27FC236}">
                  <a16:creationId xmlns:a16="http://schemas.microsoft.com/office/drawing/2014/main" id="{11F46329-5C0D-6CBA-7AF0-18C05FF196FC}"/>
                </a:ext>
              </a:extLst>
            </p:cNvPr>
            <p:cNvSpPr txBox="1">
              <a:spLocks noChangeArrowheads="1"/>
            </p:cNvSpPr>
            <p:nvPr/>
          </p:nvSpPr>
          <p:spPr bwMode="auto">
            <a:xfrm>
              <a:off x="6697663" y="4814888"/>
              <a:ext cx="1388475" cy="24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r>
                <a:rPr lang="en-US" sz="2600">
                  <a:solidFill>
                    <a:srgbClr val="003478"/>
                  </a:solidFill>
                  <a:latin typeface="Gilroy Bold" panose="00000800000000000000" charset="0"/>
                </a:rPr>
                <a:t>Error on position</a:t>
              </a:r>
            </a:p>
          </p:txBody>
        </p:sp>
        <p:sp>
          <p:nvSpPr>
            <p:cNvPr id="10" name="ZoneTexte 26">
              <a:extLst>
                <a:ext uri="{FF2B5EF4-FFF2-40B4-BE49-F238E27FC236}">
                  <a16:creationId xmlns:a16="http://schemas.microsoft.com/office/drawing/2014/main" id="{22C48980-4128-3E8F-9201-CDB77498CD3E}"/>
                </a:ext>
              </a:extLst>
            </p:cNvPr>
            <p:cNvSpPr txBox="1">
              <a:spLocks noChangeArrowheads="1"/>
            </p:cNvSpPr>
            <p:nvPr/>
          </p:nvSpPr>
          <p:spPr bwMode="auto">
            <a:xfrm>
              <a:off x="8231188" y="6126163"/>
              <a:ext cx="221999" cy="12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r>
                <a:rPr lang="en-US" sz="1050">
                  <a:solidFill>
                    <a:srgbClr val="003478"/>
                  </a:solidFill>
                </a:rPr>
                <a:t>time</a:t>
              </a:r>
            </a:p>
          </p:txBody>
        </p:sp>
      </p:grpSp>
      <p:grpSp>
        <p:nvGrpSpPr>
          <p:cNvPr id="11" name="Groupe 4">
            <a:extLst>
              <a:ext uri="{FF2B5EF4-FFF2-40B4-BE49-F238E27FC236}">
                <a16:creationId xmlns:a16="http://schemas.microsoft.com/office/drawing/2014/main" id="{F37B25BE-0CDE-D869-1387-96A503609385}"/>
              </a:ext>
            </a:extLst>
          </p:cNvPr>
          <p:cNvGrpSpPr/>
          <p:nvPr/>
        </p:nvGrpSpPr>
        <p:grpSpPr>
          <a:xfrm>
            <a:off x="3084319" y="6955160"/>
            <a:ext cx="4371262" cy="2885794"/>
            <a:chOff x="2705100" y="4814888"/>
            <a:chExt cx="2232025" cy="1422127"/>
          </a:xfrm>
        </p:grpSpPr>
        <p:cxnSp>
          <p:nvCxnSpPr>
            <p:cNvPr id="12" name="Connecteur droit avec flèche 5">
              <a:extLst>
                <a:ext uri="{FF2B5EF4-FFF2-40B4-BE49-F238E27FC236}">
                  <a16:creationId xmlns:a16="http://schemas.microsoft.com/office/drawing/2014/main" id="{19B5E3E1-B324-6561-ACF6-208A27B90E13}"/>
                </a:ext>
              </a:extLst>
            </p:cNvPr>
            <p:cNvCxnSpPr>
              <a:cxnSpLocks noChangeShapeType="1"/>
            </p:cNvCxnSpPr>
            <p:nvPr/>
          </p:nvCxnSpPr>
          <p:spPr bwMode="auto">
            <a:xfrm>
              <a:off x="2705100" y="6111875"/>
              <a:ext cx="2232025" cy="0"/>
            </a:xfrm>
            <a:prstGeom prst="straightConnector1">
              <a:avLst/>
            </a:prstGeom>
            <a:noFill/>
            <a:ln w="9525" algn="ctr">
              <a:solidFill>
                <a:schemeClr val="tx1"/>
              </a:solidFill>
              <a:round/>
              <a:headEnd/>
              <a:tailEnd type="arrow" w="med" len="med"/>
            </a:ln>
          </p:spPr>
        </p:cxnSp>
        <p:cxnSp>
          <p:nvCxnSpPr>
            <p:cNvPr id="13" name="Connecteur droit avec flèche 7">
              <a:extLst>
                <a:ext uri="{FF2B5EF4-FFF2-40B4-BE49-F238E27FC236}">
                  <a16:creationId xmlns:a16="http://schemas.microsoft.com/office/drawing/2014/main" id="{C71A81A1-013E-4C46-C1C8-56F97821201D}"/>
                </a:ext>
              </a:extLst>
            </p:cNvPr>
            <p:cNvCxnSpPr>
              <a:cxnSpLocks noChangeShapeType="1"/>
            </p:cNvCxnSpPr>
            <p:nvPr/>
          </p:nvCxnSpPr>
          <p:spPr bwMode="auto">
            <a:xfrm flipV="1">
              <a:off x="2776538" y="5319713"/>
              <a:ext cx="0" cy="863600"/>
            </a:xfrm>
            <a:prstGeom prst="straightConnector1">
              <a:avLst/>
            </a:prstGeom>
            <a:noFill/>
            <a:ln w="9525" algn="ctr">
              <a:solidFill>
                <a:schemeClr val="tx1"/>
              </a:solidFill>
              <a:round/>
              <a:headEnd/>
              <a:tailEnd type="arrow" w="med" len="med"/>
            </a:ln>
          </p:spPr>
        </p:cxnSp>
        <p:cxnSp>
          <p:nvCxnSpPr>
            <p:cNvPr id="14" name="Connecteur droit 12">
              <a:extLst>
                <a:ext uri="{FF2B5EF4-FFF2-40B4-BE49-F238E27FC236}">
                  <a16:creationId xmlns:a16="http://schemas.microsoft.com/office/drawing/2014/main" id="{4B622680-08CE-FC87-FCDD-843D6E047A51}"/>
                </a:ext>
              </a:extLst>
            </p:cNvPr>
            <p:cNvCxnSpPr>
              <a:cxnSpLocks noChangeShapeType="1"/>
            </p:cNvCxnSpPr>
            <p:nvPr/>
          </p:nvCxnSpPr>
          <p:spPr bwMode="auto">
            <a:xfrm>
              <a:off x="2776538" y="5976622"/>
              <a:ext cx="2160587" cy="0"/>
            </a:xfrm>
            <a:prstGeom prst="line">
              <a:avLst/>
            </a:prstGeom>
            <a:noFill/>
            <a:ln w="19050" algn="ctr">
              <a:solidFill>
                <a:srgbClr val="FFC000"/>
              </a:solidFill>
              <a:round/>
              <a:headEnd/>
              <a:tailEnd/>
            </a:ln>
          </p:spPr>
        </p:cxnSp>
        <p:sp>
          <p:nvSpPr>
            <p:cNvPr id="15" name="ZoneTexte 24">
              <a:extLst>
                <a:ext uri="{FF2B5EF4-FFF2-40B4-BE49-F238E27FC236}">
                  <a16:creationId xmlns:a16="http://schemas.microsoft.com/office/drawing/2014/main" id="{1B4F80F4-43D1-99D2-DAD7-6106A5BF556B}"/>
                </a:ext>
              </a:extLst>
            </p:cNvPr>
            <p:cNvSpPr txBox="1">
              <a:spLocks noChangeArrowheads="1"/>
            </p:cNvSpPr>
            <p:nvPr/>
          </p:nvSpPr>
          <p:spPr bwMode="auto">
            <a:xfrm>
              <a:off x="2898775" y="4814888"/>
              <a:ext cx="1754380" cy="24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r>
                <a:rPr lang="en-US" sz="2600">
                  <a:solidFill>
                    <a:srgbClr val="003478"/>
                  </a:solidFill>
                  <a:latin typeface="Gilroy Bold" panose="00000800000000000000" charset="0"/>
                </a:rPr>
                <a:t>Error on acceleration</a:t>
              </a:r>
            </a:p>
          </p:txBody>
        </p:sp>
        <p:sp>
          <p:nvSpPr>
            <p:cNvPr id="16" name="ZoneTexte 27">
              <a:extLst>
                <a:ext uri="{FF2B5EF4-FFF2-40B4-BE49-F238E27FC236}">
                  <a16:creationId xmlns:a16="http://schemas.microsoft.com/office/drawing/2014/main" id="{51AAD80B-C31D-504C-760B-F6CFAE30950A}"/>
                </a:ext>
              </a:extLst>
            </p:cNvPr>
            <p:cNvSpPr txBox="1">
              <a:spLocks noChangeArrowheads="1"/>
            </p:cNvSpPr>
            <p:nvPr/>
          </p:nvSpPr>
          <p:spPr bwMode="auto">
            <a:xfrm>
              <a:off x="4413250" y="6111875"/>
              <a:ext cx="221999" cy="12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r>
                <a:rPr lang="en-US" sz="1050">
                  <a:solidFill>
                    <a:srgbClr val="003478"/>
                  </a:solidFill>
                </a:rPr>
                <a:t>time</a:t>
              </a:r>
            </a:p>
          </p:txBody>
        </p:sp>
      </p:grpSp>
      <p:grpSp>
        <p:nvGrpSpPr>
          <p:cNvPr id="17" name="Groupe 4">
            <a:extLst>
              <a:ext uri="{FF2B5EF4-FFF2-40B4-BE49-F238E27FC236}">
                <a16:creationId xmlns:a16="http://schemas.microsoft.com/office/drawing/2014/main" id="{21087DFE-9EEC-257A-3049-A3EF06C4217A}"/>
              </a:ext>
            </a:extLst>
          </p:cNvPr>
          <p:cNvGrpSpPr/>
          <p:nvPr/>
        </p:nvGrpSpPr>
        <p:grpSpPr>
          <a:xfrm>
            <a:off x="7918148" y="6993739"/>
            <a:ext cx="4371262" cy="2885794"/>
            <a:chOff x="2705100" y="4814888"/>
            <a:chExt cx="2232025" cy="1422127"/>
          </a:xfrm>
        </p:grpSpPr>
        <p:cxnSp>
          <p:nvCxnSpPr>
            <p:cNvPr id="18" name="Connecteur droit avec flèche 5">
              <a:extLst>
                <a:ext uri="{FF2B5EF4-FFF2-40B4-BE49-F238E27FC236}">
                  <a16:creationId xmlns:a16="http://schemas.microsoft.com/office/drawing/2014/main" id="{E5CD7EC0-D71C-D99F-68E9-83FEA1F84ADE}"/>
                </a:ext>
              </a:extLst>
            </p:cNvPr>
            <p:cNvCxnSpPr>
              <a:cxnSpLocks noChangeShapeType="1"/>
            </p:cNvCxnSpPr>
            <p:nvPr/>
          </p:nvCxnSpPr>
          <p:spPr bwMode="auto">
            <a:xfrm>
              <a:off x="2705100" y="6111875"/>
              <a:ext cx="2232025" cy="0"/>
            </a:xfrm>
            <a:prstGeom prst="straightConnector1">
              <a:avLst/>
            </a:prstGeom>
            <a:noFill/>
            <a:ln w="9525" algn="ctr">
              <a:solidFill>
                <a:schemeClr val="tx1"/>
              </a:solidFill>
              <a:round/>
              <a:headEnd/>
              <a:tailEnd type="arrow" w="med" len="med"/>
            </a:ln>
          </p:spPr>
        </p:cxnSp>
        <p:cxnSp>
          <p:nvCxnSpPr>
            <p:cNvPr id="19" name="Connecteur droit avec flèche 7">
              <a:extLst>
                <a:ext uri="{FF2B5EF4-FFF2-40B4-BE49-F238E27FC236}">
                  <a16:creationId xmlns:a16="http://schemas.microsoft.com/office/drawing/2014/main" id="{AE7B4009-D01A-4F07-E34E-F8CC0F4B6605}"/>
                </a:ext>
              </a:extLst>
            </p:cNvPr>
            <p:cNvCxnSpPr>
              <a:cxnSpLocks noChangeShapeType="1"/>
            </p:cNvCxnSpPr>
            <p:nvPr/>
          </p:nvCxnSpPr>
          <p:spPr bwMode="auto">
            <a:xfrm flipV="1">
              <a:off x="2776538" y="5319713"/>
              <a:ext cx="0" cy="863600"/>
            </a:xfrm>
            <a:prstGeom prst="straightConnector1">
              <a:avLst/>
            </a:prstGeom>
            <a:noFill/>
            <a:ln w="9525" algn="ctr">
              <a:solidFill>
                <a:schemeClr val="tx1"/>
              </a:solidFill>
              <a:round/>
              <a:headEnd/>
              <a:tailEnd type="arrow" w="med" len="med"/>
            </a:ln>
          </p:spPr>
        </p:cxnSp>
        <p:cxnSp>
          <p:nvCxnSpPr>
            <p:cNvPr id="20" name="Connecteur droit 12">
              <a:extLst>
                <a:ext uri="{FF2B5EF4-FFF2-40B4-BE49-F238E27FC236}">
                  <a16:creationId xmlns:a16="http://schemas.microsoft.com/office/drawing/2014/main" id="{711070FD-84F8-A86D-AAC1-3D78DBBEECE9}"/>
                </a:ext>
              </a:extLst>
            </p:cNvPr>
            <p:cNvCxnSpPr>
              <a:cxnSpLocks noChangeShapeType="1"/>
            </p:cNvCxnSpPr>
            <p:nvPr/>
          </p:nvCxnSpPr>
          <p:spPr bwMode="auto">
            <a:xfrm flipV="1">
              <a:off x="2776538" y="5217836"/>
              <a:ext cx="2023354" cy="894039"/>
            </a:xfrm>
            <a:prstGeom prst="line">
              <a:avLst/>
            </a:prstGeom>
            <a:noFill/>
            <a:ln w="19050" algn="ctr">
              <a:solidFill>
                <a:srgbClr val="FFC000"/>
              </a:solidFill>
              <a:round/>
              <a:headEnd/>
              <a:tailEnd/>
            </a:ln>
          </p:spPr>
        </p:cxnSp>
        <p:sp>
          <p:nvSpPr>
            <p:cNvPr id="21" name="ZoneTexte 24">
              <a:extLst>
                <a:ext uri="{FF2B5EF4-FFF2-40B4-BE49-F238E27FC236}">
                  <a16:creationId xmlns:a16="http://schemas.microsoft.com/office/drawing/2014/main" id="{D11BE754-F801-0893-86D0-18F19ED0EB9D}"/>
                </a:ext>
              </a:extLst>
            </p:cNvPr>
            <p:cNvSpPr txBox="1">
              <a:spLocks noChangeArrowheads="1"/>
            </p:cNvSpPr>
            <p:nvPr/>
          </p:nvSpPr>
          <p:spPr bwMode="auto">
            <a:xfrm>
              <a:off x="2898775" y="4814888"/>
              <a:ext cx="1242768" cy="24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r>
                <a:rPr lang="en-US" sz="2600">
                  <a:solidFill>
                    <a:srgbClr val="003478"/>
                  </a:solidFill>
                  <a:latin typeface="Gilroy Bold" panose="00000800000000000000" charset="0"/>
                </a:rPr>
                <a:t>Error on speed</a:t>
              </a:r>
            </a:p>
          </p:txBody>
        </p:sp>
        <p:sp>
          <p:nvSpPr>
            <p:cNvPr id="22" name="ZoneTexte 27">
              <a:extLst>
                <a:ext uri="{FF2B5EF4-FFF2-40B4-BE49-F238E27FC236}">
                  <a16:creationId xmlns:a16="http://schemas.microsoft.com/office/drawing/2014/main" id="{0E4AEEED-6F90-E46F-2F77-FC148DC987D0}"/>
                </a:ext>
              </a:extLst>
            </p:cNvPr>
            <p:cNvSpPr txBox="1">
              <a:spLocks noChangeArrowheads="1"/>
            </p:cNvSpPr>
            <p:nvPr/>
          </p:nvSpPr>
          <p:spPr bwMode="auto">
            <a:xfrm>
              <a:off x="4413250" y="6111875"/>
              <a:ext cx="221999" cy="12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r>
                <a:rPr lang="en-US" sz="1050">
                  <a:solidFill>
                    <a:srgbClr val="003478"/>
                  </a:solidFill>
                </a:rPr>
                <a:t>time</a:t>
              </a:r>
            </a:p>
          </p:txBody>
        </p:sp>
      </p:grpSp>
    </p:spTree>
    <p:extLst>
      <p:ext uri="{BB962C8B-B14F-4D97-AF65-F5344CB8AC3E}">
        <p14:creationId xmlns:p14="http://schemas.microsoft.com/office/powerpoint/2010/main" val="804868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130BA3B-B6B2-B626-81AC-405F9A21ACCD}"/>
              </a:ext>
            </a:extLst>
          </p:cNvPr>
          <p:cNvSpPr>
            <a:spLocks noGrp="1"/>
          </p:cNvSpPr>
          <p:nvPr>
            <p:ph type="body" sz="quarter" idx="4294967295"/>
          </p:nvPr>
        </p:nvSpPr>
        <p:spPr>
          <a:xfrm>
            <a:off x="1245289" y="6047090"/>
            <a:ext cx="18134771" cy="400110"/>
          </a:xfrm>
        </p:spPr>
        <p:txBody>
          <a:bodyPr/>
          <a:lstStyle/>
          <a:p>
            <a:endParaRPr lang="en-NL"/>
          </a:p>
        </p:txBody>
      </p:sp>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003" y="3041985"/>
            <a:ext cx="7688853" cy="67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oupe 28"/>
          <p:cNvGrpSpPr>
            <a:grpSpLocks/>
          </p:cNvGrpSpPr>
          <p:nvPr/>
        </p:nvGrpSpPr>
        <p:grpSpPr bwMode="auto">
          <a:xfrm>
            <a:off x="11254474" y="4704368"/>
            <a:ext cx="1424152" cy="2374461"/>
            <a:chOff x="5961112" y="2348880"/>
            <a:chExt cx="864096" cy="1440160"/>
          </a:xfrm>
        </p:grpSpPr>
        <p:cxnSp>
          <p:nvCxnSpPr>
            <p:cNvPr id="11334" name="Connecteur droit avec flèche 6"/>
            <p:cNvCxnSpPr>
              <a:cxnSpLocks noChangeShapeType="1"/>
            </p:cNvCxnSpPr>
            <p:nvPr/>
          </p:nvCxnSpPr>
          <p:spPr bwMode="auto">
            <a:xfrm flipH="1" flipV="1">
              <a:off x="5961112" y="2348880"/>
              <a:ext cx="864096" cy="1440160"/>
            </a:xfrm>
            <a:prstGeom prst="straightConnector1">
              <a:avLst/>
            </a:prstGeom>
            <a:noFill/>
            <a:ln w="38100" algn="ctr">
              <a:solidFill>
                <a:srgbClr val="FFC000"/>
              </a:solidFill>
              <a:round/>
              <a:headEnd/>
              <a:tailEnd type="arrow" w="med" len="med"/>
            </a:ln>
          </p:spPr>
        </p:cxnSp>
        <p:sp>
          <p:nvSpPr>
            <p:cNvPr id="11335" name="Ellipse 25"/>
            <p:cNvSpPr>
              <a:spLocks noChangeArrowheads="1"/>
            </p:cNvSpPr>
            <p:nvPr/>
          </p:nvSpPr>
          <p:spPr bwMode="auto">
            <a:xfrm>
              <a:off x="6033120" y="3104964"/>
              <a:ext cx="360040" cy="324036"/>
            </a:xfrm>
            <a:prstGeom prst="ellipse">
              <a:avLst/>
            </a:prstGeom>
            <a:solidFill>
              <a:srgbClr val="003478"/>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fr-FR" sz="2968" b="1">
                  <a:solidFill>
                    <a:schemeClr val="bg1"/>
                  </a:solidFill>
                  <a:latin typeface="Arial" pitchFamily="34" charset="0"/>
                  <a:cs typeface="Arial" pitchFamily="34" charset="0"/>
                </a:rPr>
                <a:t>1</a:t>
              </a:r>
            </a:p>
          </p:txBody>
        </p:sp>
      </p:grpSp>
      <p:grpSp>
        <p:nvGrpSpPr>
          <p:cNvPr id="34" name="Groupe 33"/>
          <p:cNvGrpSpPr>
            <a:grpSpLocks/>
          </p:cNvGrpSpPr>
          <p:nvPr/>
        </p:nvGrpSpPr>
        <p:grpSpPr bwMode="auto">
          <a:xfrm>
            <a:off x="11372281" y="4175550"/>
            <a:ext cx="2494886" cy="884859"/>
            <a:chOff x="6033120" y="2028473"/>
            <a:chExt cx="1512168" cy="536431"/>
          </a:xfrm>
        </p:grpSpPr>
        <p:cxnSp>
          <p:nvCxnSpPr>
            <p:cNvPr id="11332" name="Connecteur droit avec flèche 10"/>
            <p:cNvCxnSpPr>
              <a:cxnSpLocks noChangeShapeType="1"/>
            </p:cNvCxnSpPr>
            <p:nvPr/>
          </p:nvCxnSpPr>
          <p:spPr bwMode="auto">
            <a:xfrm>
              <a:off x="6033120" y="2276872"/>
              <a:ext cx="1512168" cy="288032"/>
            </a:xfrm>
            <a:prstGeom prst="straightConnector1">
              <a:avLst/>
            </a:prstGeom>
            <a:noFill/>
            <a:ln w="38100" algn="ctr">
              <a:solidFill>
                <a:srgbClr val="FFC000"/>
              </a:solidFill>
              <a:round/>
              <a:headEnd/>
              <a:tailEnd type="arrow" w="med" len="med"/>
            </a:ln>
          </p:spPr>
        </p:cxnSp>
        <p:sp>
          <p:nvSpPr>
            <p:cNvPr id="11333" name="Ellipse 29"/>
            <p:cNvSpPr>
              <a:spLocks noChangeArrowheads="1"/>
            </p:cNvSpPr>
            <p:nvPr/>
          </p:nvSpPr>
          <p:spPr bwMode="auto">
            <a:xfrm>
              <a:off x="6609184" y="2028473"/>
              <a:ext cx="360040" cy="324036"/>
            </a:xfrm>
            <a:prstGeom prst="ellipse">
              <a:avLst/>
            </a:prstGeom>
            <a:solidFill>
              <a:srgbClr val="003478"/>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fr-FR" sz="2968" b="1">
                  <a:solidFill>
                    <a:schemeClr val="bg1"/>
                  </a:solidFill>
                  <a:latin typeface="Arial" pitchFamily="34" charset="0"/>
                  <a:cs typeface="Arial" pitchFamily="34" charset="0"/>
                </a:rPr>
                <a:t>2</a:t>
              </a:r>
            </a:p>
          </p:txBody>
        </p:sp>
      </p:grpSp>
      <p:grpSp>
        <p:nvGrpSpPr>
          <p:cNvPr id="35" name="Groupe 34"/>
          <p:cNvGrpSpPr>
            <a:grpSpLocks/>
          </p:cNvGrpSpPr>
          <p:nvPr/>
        </p:nvGrpSpPr>
        <p:grpSpPr bwMode="auto">
          <a:xfrm>
            <a:off x="13495423" y="3754061"/>
            <a:ext cx="727784" cy="1188540"/>
            <a:chOff x="7320047" y="1772816"/>
            <a:chExt cx="441265" cy="720080"/>
          </a:xfrm>
        </p:grpSpPr>
        <p:cxnSp>
          <p:nvCxnSpPr>
            <p:cNvPr id="11330" name="Connecteur droit avec flèche 13"/>
            <p:cNvCxnSpPr>
              <a:cxnSpLocks noChangeShapeType="1"/>
            </p:cNvCxnSpPr>
            <p:nvPr/>
          </p:nvCxnSpPr>
          <p:spPr bwMode="auto">
            <a:xfrm flipV="1">
              <a:off x="7689304" y="1772816"/>
              <a:ext cx="72008" cy="720080"/>
            </a:xfrm>
            <a:prstGeom prst="straightConnector1">
              <a:avLst/>
            </a:prstGeom>
            <a:noFill/>
            <a:ln w="38100" algn="ctr">
              <a:solidFill>
                <a:srgbClr val="FFC000"/>
              </a:solidFill>
              <a:round/>
              <a:headEnd/>
              <a:tailEnd type="arrow" w="med" len="med"/>
            </a:ln>
          </p:spPr>
        </p:cxnSp>
        <p:sp>
          <p:nvSpPr>
            <p:cNvPr id="11331" name="Ellipse 30"/>
            <p:cNvSpPr>
              <a:spLocks noChangeArrowheads="1"/>
            </p:cNvSpPr>
            <p:nvPr/>
          </p:nvSpPr>
          <p:spPr bwMode="auto">
            <a:xfrm>
              <a:off x="7320047" y="2019485"/>
              <a:ext cx="360040" cy="324036"/>
            </a:xfrm>
            <a:prstGeom prst="ellipse">
              <a:avLst/>
            </a:prstGeom>
            <a:solidFill>
              <a:srgbClr val="003478"/>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fr-FR" sz="2968" b="1">
                  <a:solidFill>
                    <a:schemeClr val="bg1"/>
                  </a:solidFill>
                  <a:latin typeface="Arial" pitchFamily="34" charset="0"/>
                  <a:cs typeface="Arial" pitchFamily="34" charset="0"/>
                </a:rPr>
                <a:t>3</a:t>
              </a:r>
            </a:p>
          </p:txBody>
        </p:sp>
      </p:grpSp>
      <p:grpSp>
        <p:nvGrpSpPr>
          <p:cNvPr id="36" name="Groupe 35"/>
          <p:cNvGrpSpPr>
            <a:grpSpLocks/>
          </p:cNvGrpSpPr>
          <p:nvPr/>
        </p:nvGrpSpPr>
        <p:grpSpPr bwMode="auto">
          <a:xfrm>
            <a:off x="14341012" y="3754059"/>
            <a:ext cx="1248754" cy="2494886"/>
            <a:chOff x="7833320" y="1772816"/>
            <a:chExt cx="756084" cy="1512168"/>
          </a:xfrm>
        </p:grpSpPr>
        <p:cxnSp>
          <p:nvCxnSpPr>
            <p:cNvPr id="11328" name="Connecteur droit avec flèche 16"/>
            <p:cNvCxnSpPr>
              <a:cxnSpLocks noChangeShapeType="1"/>
            </p:cNvCxnSpPr>
            <p:nvPr/>
          </p:nvCxnSpPr>
          <p:spPr bwMode="auto">
            <a:xfrm>
              <a:off x="7833320" y="1772816"/>
              <a:ext cx="576064" cy="1512168"/>
            </a:xfrm>
            <a:prstGeom prst="straightConnector1">
              <a:avLst/>
            </a:prstGeom>
            <a:noFill/>
            <a:ln w="38100" algn="ctr">
              <a:solidFill>
                <a:srgbClr val="FFC000"/>
              </a:solidFill>
              <a:round/>
              <a:headEnd/>
              <a:tailEnd type="arrow" w="med" len="med"/>
            </a:ln>
          </p:spPr>
        </p:cxnSp>
        <p:sp>
          <p:nvSpPr>
            <p:cNvPr id="11329" name="Ellipse 31"/>
            <p:cNvSpPr>
              <a:spLocks noChangeArrowheads="1"/>
            </p:cNvSpPr>
            <p:nvPr/>
          </p:nvSpPr>
          <p:spPr bwMode="auto">
            <a:xfrm>
              <a:off x="8229364" y="2258870"/>
              <a:ext cx="360040" cy="324036"/>
            </a:xfrm>
            <a:prstGeom prst="ellipse">
              <a:avLst/>
            </a:prstGeom>
            <a:solidFill>
              <a:srgbClr val="003478"/>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fr-FR" sz="2968" b="1">
                  <a:solidFill>
                    <a:schemeClr val="bg1"/>
                  </a:solidFill>
                  <a:latin typeface="Arial" pitchFamily="34" charset="0"/>
                  <a:cs typeface="Arial" pitchFamily="34" charset="0"/>
                </a:rPr>
                <a:t>4</a:t>
              </a:r>
            </a:p>
          </p:txBody>
        </p:sp>
      </p:grpSp>
      <p:grpSp>
        <p:nvGrpSpPr>
          <p:cNvPr id="37" name="Groupe 36"/>
          <p:cNvGrpSpPr>
            <a:grpSpLocks/>
          </p:cNvGrpSpPr>
          <p:nvPr/>
        </p:nvGrpSpPr>
        <p:grpSpPr bwMode="auto">
          <a:xfrm>
            <a:off x="15291323" y="6487178"/>
            <a:ext cx="1094293" cy="2374461"/>
            <a:chOff x="8409384" y="3429000"/>
            <a:chExt cx="663691" cy="1440160"/>
          </a:xfrm>
        </p:grpSpPr>
        <p:cxnSp>
          <p:nvCxnSpPr>
            <p:cNvPr id="11326" name="Connecteur droit avec flèche 21"/>
            <p:cNvCxnSpPr>
              <a:cxnSpLocks noChangeShapeType="1"/>
            </p:cNvCxnSpPr>
            <p:nvPr/>
          </p:nvCxnSpPr>
          <p:spPr bwMode="auto">
            <a:xfrm>
              <a:off x="8409384" y="3429000"/>
              <a:ext cx="576064" cy="1440160"/>
            </a:xfrm>
            <a:prstGeom prst="straightConnector1">
              <a:avLst/>
            </a:prstGeom>
            <a:noFill/>
            <a:ln w="38100" algn="ctr">
              <a:solidFill>
                <a:srgbClr val="FFC000"/>
              </a:solidFill>
              <a:round/>
              <a:headEnd/>
              <a:tailEnd type="arrow" w="med" len="med"/>
            </a:ln>
          </p:spPr>
        </p:cxnSp>
        <p:sp>
          <p:nvSpPr>
            <p:cNvPr id="11327" name="Ellipse 32"/>
            <p:cNvSpPr>
              <a:spLocks noChangeArrowheads="1"/>
            </p:cNvSpPr>
            <p:nvPr/>
          </p:nvSpPr>
          <p:spPr bwMode="auto">
            <a:xfrm>
              <a:off x="8713035" y="3857701"/>
              <a:ext cx="360040" cy="324036"/>
            </a:xfrm>
            <a:prstGeom prst="ellipse">
              <a:avLst/>
            </a:prstGeom>
            <a:solidFill>
              <a:srgbClr val="003478"/>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fr-FR" sz="2968" b="1">
                  <a:solidFill>
                    <a:schemeClr val="bg1"/>
                  </a:solidFill>
                  <a:latin typeface="Arial" pitchFamily="34" charset="0"/>
                  <a:cs typeface="Arial" pitchFamily="34" charset="0"/>
                </a:rPr>
                <a:t>5</a:t>
              </a:r>
            </a:p>
          </p:txBody>
        </p:sp>
      </p:grpSp>
      <p:graphicFrame>
        <p:nvGraphicFramePr>
          <p:cNvPr id="23" name="Espace réservé du contenu 4"/>
          <p:cNvGraphicFramePr>
            <a:graphicFrameLocks/>
          </p:cNvGraphicFramePr>
          <p:nvPr>
            <p:extLst>
              <p:ext uri="{D42A27DB-BD31-4B8C-83A1-F6EECF244321}">
                <p14:modId xmlns:p14="http://schemas.microsoft.com/office/powerpoint/2010/main" val="646674827"/>
              </p:ext>
            </p:extLst>
          </p:nvPr>
        </p:nvGraphicFramePr>
        <p:xfrm>
          <a:off x="2854671" y="2011761"/>
          <a:ext cx="4748920" cy="3403793"/>
        </p:xfrm>
        <a:graphic>
          <a:graphicData uri="http://schemas.openxmlformats.org/drawingml/2006/table">
            <a:tbl>
              <a:tblPr firstRow="1" bandRow="1">
                <a:tableStyleId>{5C22544A-7EE6-4342-B048-85BDC9FD1C3A}</a:tableStyleId>
              </a:tblPr>
              <a:tblGrid>
                <a:gridCol w="1022855">
                  <a:extLst>
                    <a:ext uri="{9D8B030D-6E8A-4147-A177-3AD203B41FA5}">
                      <a16:colId xmlns:a16="http://schemas.microsoft.com/office/drawing/2014/main" val="20000"/>
                    </a:ext>
                  </a:extLst>
                </a:gridCol>
                <a:gridCol w="2045712">
                  <a:extLst>
                    <a:ext uri="{9D8B030D-6E8A-4147-A177-3AD203B41FA5}">
                      <a16:colId xmlns:a16="http://schemas.microsoft.com/office/drawing/2014/main" val="20001"/>
                    </a:ext>
                  </a:extLst>
                </a:gridCol>
                <a:gridCol w="1680353">
                  <a:extLst>
                    <a:ext uri="{9D8B030D-6E8A-4147-A177-3AD203B41FA5}">
                      <a16:colId xmlns:a16="http://schemas.microsoft.com/office/drawing/2014/main" val="20002"/>
                    </a:ext>
                  </a:extLst>
                </a:gridCol>
              </a:tblGrid>
              <a:tr h="669797">
                <a:tc gridSpan="3">
                  <a:txBody>
                    <a:bodyPr/>
                    <a:lstStyle/>
                    <a:p>
                      <a:pPr algn="ctr"/>
                      <a:r>
                        <a:rPr lang="en-US" sz="2000" b="1" cap="none" spc="0">
                          <a:ln>
                            <a:noFill/>
                          </a:ln>
                          <a:solidFill>
                            <a:schemeClr val="tx1"/>
                          </a:solidFill>
                          <a:effectLst/>
                          <a:latin typeface="+mj-lt"/>
                        </a:rPr>
                        <a:t>Speed and heading log</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b="0" cap="none" spc="0">
                        <a:ln>
                          <a:noFill/>
                        </a:ln>
                        <a:solidFill>
                          <a:schemeClr val="tx1"/>
                        </a:solidFill>
                        <a:effectLst/>
                        <a:latin typeface="+mj-lt"/>
                      </a:endParaRPr>
                    </a:p>
                  </a:txBody>
                  <a:tcPr>
                    <a:noFill/>
                  </a:tcPr>
                </a:tc>
                <a:tc hMerge="1">
                  <a:txBody>
                    <a:bodyPr/>
                    <a:lstStyle/>
                    <a:p>
                      <a:endParaRPr lang="en-US" sz="1200" b="0" cap="none" spc="0">
                        <a:ln>
                          <a:noFill/>
                        </a:ln>
                        <a:solidFill>
                          <a:schemeClr val="tx1"/>
                        </a:solidFill>
                        <a:effectLst/>
                        <a:latin typeface="+mj-lt"/>
                      </a:endParaRPr>
                    </a:p>
                  </a:txBody>
                  <a:tcPr>
                    <a:noFill/>
                  </a:tcPr>
                </a:tc>
                <a:extLst>
                  <a:ext uri="{0D108BD9-81ED-4DB2-BD59-A6C34878D82A}">
                    <a16:rowId xmlns:a16="http://schemas.microsoft.com/office/drawing/2014/main" val="10000"/>
                  </a:ext>
                </a:extLst>
              </a:tr>
              <a:tr h="455666">
                <a:tc>
                  <a:txBody>
                    <a:bodyPr/>
                    <a:lstStyle/>
                    <a:p>
                      <a:endParaRPr lang="en-US" sz="2000" b="0" cap="none" spc="0">
                        <a:ln>
                          <a:noFill/>
                        </a:ln>
                        <a:solidFill>
                          <a:schemeClr val="tx1"/>
                        </a:solidFill>
                        <a:effectLst/>
                        <a:latin typeface="+mj-lt"/>
                      </a:endParaRP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Speed (km/h)</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Heading</a:t>
                      </a:r>
                      <a:r>
                        <a:rPr lang="en-US" sz="2000" b="0" cap="none" spc="0" baseline="0">
                          <a:ln>
                            <a:noFill/>
                          </a:ln>
                          <a:solidFill>
                            <a:schemeClr val="tx1"/>
                          </a:solidFill>
                          <a:effectLst/>
                          <a:latin typeface="+mj-lt"/>
                        </a:rPr>
                        <a:t> (°)</a:t>
                      </a:r>
                      <a:endParaRPr lang="en-US" sz="2000" b="0" cap="none" spc="0">
                        <a:ln>
                          <a:noFill/>
                        </a:ln>
                        <a:solidFill>
                          <a:schemeClr val="tx1"/>
                        </a:solidFill>
                        <a:effectLst/>
                        <a:latin typeface="+mj-lt"/>
                      </a:endParaRP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5666">
                <a:tc>
                  <a:txBody>
                    <a:bodyPr/>
                    <a:lstStyle/>
                    <a:p>
                      <a:r>
                        <a:rPr lang="en-US" sz="2000" b="0" cap="none" spc="0">
                          <a:ln>
                            <a:noFill/>
                          </a:ln>
                          <a:solidFill>
                            <a:schemeClr val="tx1"/>
                          </a:solidFill>
                          <a:effectLst/>
                          <a:latin typeface="+mj-lt"/>
                        </a:rPr>
                        <a:t>1</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350</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330</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5666">
                <a:tc>
                  <a:txBody>
                    <a:bodyPr/>
                    <a:lstStyle/>
                    <a:p>
                      <a:r>
                        <a:rPr lang="en-US" sz="2000" b="0" cap="none" spc="0">
                          <a:ln>
                            <a:noFill/>
                          </a:ln>
                          <a:solidFill>
                            <a:schemeClr val="tx1"/>
                          </a:solidFill>
                          <a:effectLst/>
                          <a:latin typeface="+mj-lt"/>
                        </a:rPr>
                        <a:t>2</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325</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100</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5666">
                <a:tc>
                  <a:txBody>
                    <a:bodyPr/>
                    <a:lstStyle/>
                    <a:p>
                      <a:r>
                        <a:rPr lang="en-US" sz="2000" b="0" cap="none" spc="0">
                          <a:ln>
                            <a:noFill/>
                          </a:ln>
                          <a:solidFill>
                            <a:schemeClr val="tx1"/>
                          </a:solidFill>
                          <a:effectLst/>
                          <a:latin typeface="+mj-lt"/>
                        </a:rPr>
                        <a:t>3</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170</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12</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5666">
                <a:tc>
                  <a:txBody>
                    <a:bodyPr/>
                    <a:lstStyle/>
                    <a:p>
                      <a:r>
                        <a:rPr lang="en-US" sz="2000" b="0" cap="none" spc="0">
                          <a:ln>
                            <a:noFill/>
                          </a:ln>
                          <a:solidFill>
                            <a:schemeClr val="tx1"/>
                          </a:solidFill>
                          <a:effectLst/>
                          <a:latin typeface="+mj-lt"/>
                        </a:rPr>
                        <a:t>4</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320</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163</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5666">
                <a:tc>
                  <a:txBody>
                    <a:bodyPr/>
                    <a:lstStyle/>
                    <a:p>
                      <a:r>
                        <a:rPr lang="en-US" sz="2000" b="0" cap="none" spc="0">
                          <a:ln>
                            <a:noFill/>
                          </a:ln>
                          <a:solidFill>
                            <a:schemeClr val="tx1"/>
                          </a:solidFill>
                          <a:effectLst/>
                          <a:latin typeface="+mj-lt"/>
                        </a:rPr>
                        <a:t>5</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312</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161</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24" name="Espace réservé du contenu 4"/>
          <p:cNvGraphicFramePr>
            <a:graphicFrameLocks/>
          </p:cNvGraphicFramePr>
          <p:nvPr>
            <p:extLst>
              <p:ext uri="{D42A27DB-BD31-4B8C-83A1-F6EECF244321}">
                <p14:modId xmlns:p14="http://schemas.microsoft.com/office/powerpoint/2010/main" val="232226425"/>
              </p:ext>
            </p:extLst>
          </p:nvPr>
        </p:nvGraphicFramePr>
        <p:xfrm>
          <a:off x="2809038" y="6762060"/>
          <a:ext cx="4748922" cy="3189662"/>
        </p:xfrm>
        <a:graphic>
          <a:graphicData uri="http://schemas.openxmlformats.org/drawingml/2006/table">
            <a:tbl>
              <a:tblPr firstRow="1" bandRow="1">
                <a:tableStyleId>{5C22544A-7EE6-4342-B048-85BDC9FD1C3A}</a:tableStyleId>
              </a:tblPr>
              <a:tblGrid>
                <a:gridCol w="1068508">
                  <a:extLst>
                    <a:ext uri="{9D8B030D-6E8A-4147-A177-3AD203B41FA5}">
                      <a16:colId xmlns:a16="http://schemas.microsoft.com/office/drawing/2014/main" val="20000"/>
                    </a:ext>
                  </a:extLst>
                </a:gridCol>
                <a:gridCol w="2018293">
                  <a:extLst>
                    <a:ext uri="{9D8B030D-6E8A-4147-A177-3AD203B41FA5}">
                      <a16:colId xmlns:a16="http://schemas.microsoft.com/office/drawing/2014/main" val="20001"/>
                    </a:ext>
                  </a:extLst>
                </a:gridCol>
                <a:gridCol w="1662121">
                  <a:extLst>
                    <a:ext uri="{9D8B030D-6E8A-4147-A177-3AD203B41FA5}">
                      <a16:colId xmlns:a16="http://schemas.microsoft.com/office/drawing/2014/main" val="20002"/>
                    </a:ext>
                  </a:extLst>
                </a:gridCol>
              </a:tblGrid>
              <a:tr h="455666">
                <a:tc gridSpan="3">
                  <a:txBody>
                    <a:bodyPr/>
                    <a:lstStyle/>
                    <a:p>
                      <a:pPr algn="ctr"/>
                      <a:r>
                        <a:rPr lang="en-US" sz="2000" b="1" cap="none" spc="0">
                          <a:ln>
                            <a:noFill/>
                          </a:ln>
                          <a:solidFill>
                            <a:schemeClr val="tx1"/>
                          </a:solidFill>
                          <a:effectLst/>
                          <a:latin typeface="+mj-lt"/>
                        </a:rPr>
                        <a:t>Navigation log</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b="0" cap="none" spc="0">
                        <a:ln>
                          <a:noFill/>
                        </a:ln>
                        <a:solidFill>
                          <a:schemeClr val="tx1"/>
                        </a:solidFill>
                        <a:effectLst/>
                        <a:latin typeface="+mj-lt"/>
                      </a:endParaRPr>
                    </a:p>
                  </a:txBody>
                  <a:tcPr>
                    <a:noFill/>
                  </a:tcPr>
                </a:tc>
                <a:tc hMerge="1">
                  <a:txBody>
                    <a:bodyPr/>
                    <a:lstStyle/>
                    <a:p>
                      <a:endParaRPr lang="en-US" sz="1200" b="0" cap="none" spc="0">
                        <a:ln>
                          <a:noFill/>
                        </a:ln>
                        <a:solidFill>
                          <a:schemeClr val="tx1"/>
                        </a:solidFill>
                        <a:effectLst/>
                        <a:latin typeface="+mj-lt"/>
                      </a:endParaRPr>
                    </a:p>
                  </a:txBody>
                  <a:tcPr>
                    <a:noFill/>
                  </a:tcPr>
                </a:tc>
                <a:extLst>
                  <a:ext uri="{0D108BD9-81ED-4DB2-BD59-A6C34878D82A}">
                    <a16:rowId xmlns:a16="http://schemas.microsoft.com/office/drawing/2014/main" val="10000"/>
                  </a:ext>
                </a:extLst>
              </a:tr>
              <a:tr h="455666">
                <a:tc>
                  <a:txBody>
                    <a:bodyPr/>
                    <a:lstStyle/>
                    <a:p>
                      <a:endParaRPr lang="en-US" sz="2000" b="0" cap="none" spc="0">
                        <a:ln>
                          <a:noFill/>
                        </a:ln>
                        <a:solidFill>
                          <a:schemeClr val="tx1"/>
                        </a:solidFill>
                        <a:effectLst/>
                        <a:latin typeface="+mj-lt"/>
                      </a:endParaRP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From</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To</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5666">
                <a:tc>
                  <a:txBody>
                    <a:bodyPr/>
                    <a:lstStyle/>
                    <a:p>
                      <a:r>
                        <a:rPr lang="en-US" sz="2000" b="0" cap="none" spc="0">
                          <a:ln>
                            <a:noFill/>
                          </a:ln>
                          <a:solidFill>
                            <a:schemeClr val="tx1"/>
                          </a:solidFill>
                          <a:effectLst/>
                          <a:latin typeface="+mj-lt"/>
                        </a:rPr>
                        <a:t>1</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Paris</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London</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5666">
                <a:tc>
                  <a:txBody>
                    <a:bodyPr/>
                    <a:lstStyle/>
                    <a:p>
                      <a:r>
                        <a:rPr lang="en-US" sz="2000" b="0" cap="none" spc="0">
                          <a:ln>
                            <a:noFill/>
                          </a:ln>
                          <a:solidFill>
                            <a:schemeClr val="tx1"/>
                          </a:solidFill>
                          <a:effectLst/>
                          <a:latin typeface="+mj-lt"/>
                        </a:rPr>
                        <a:t>2</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London</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Brussel</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5666">
                <a:tc>
                  <a:txBody>
                    <a:bodyPr/>
                    <a:lstStyle/>
                    <a:p>
                      <a:r>
                        <a:rPr lang="en-US" sz="2000" b="0" cap="none" spc="0">
                          <a:ln>
                            <a:noFill/>
                          </a:ln>
                          <a:solidFill>
                            <a:schemeClr val="tx1"/>
                          </a:solidFill>
                          <a:effectLst/>
                          <a:latin typeface="+mj-lt"/>
                        </a:rPr>
                        <a:t>3</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Brussel</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Amsterdam</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5666">
                <a:tc>
                  <a:txBody>
                    <a:bodyPr/>
                    <a:lstStyle/>
                    <a:p>
                      <a:r>
                        <a:rPr lang="en-US" sz="2000" b="0" cap="none" spc="0">
                          <a:ln>
                            <a:noFill/>
                          </a:ln>
                          <a:solidFill>
                            <a:schemeClr val="tx1"/>
                          </a:solidFill>
                          <a:effectLst/>
                          <a:latin typeface="+mj-lt"/>
                        </a:rPr>
                        <a:t>4</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Amsterdam</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Luxemburg</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5666">
                <a:tc>
                  <a:txBody>
                    <a:bodyPr/>
                    <a:lstStyle/>
                    <a:p>
                      <a:r>
                        <a:rPr lang="en-US" sz="2000" b="0" cap="none" spc="0">
                          <a:ln>
                            <a:noFill/>
                          </a:ln>
                          <a:solidFill>
                            <a:schemeClr val="tx1"/>
                          </a:solidFill>
                          <a:effectLst/>
                          <a:latin typeface="+mj-lt"/>
                        </a:rPr>
                        <a:t>5</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Luxemburg</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Bern</a:t>
                      </a:r>
                    </a:p>
                  </a:txBody>
                  <a:tcPr marL="150762" marR="150762" marT="75421" marB="754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2" name="Title 11">
            <a:extLst>
              <a:ext uri="{FF2B5EF4-FFF2-40B4-BE49-F238E27FC236}">
                <a16:creationId xmlns:a16="http://schemas.microsoft.com/office/drawing/2014/main" id="{F2FA30A2-D92A-893B-666C-58A6F4AB197F}"/>
              </a:ext>
            </a:extLst>
          </p:cNvPr>
          <p:cNvSpPr>
            <a:spLocks noGrp="1"/>
          </p:cNvSpPr>
          <p:nvPr>
            <p:ph type="title"/>
          </p:nvPr>
        </p:nvSpPr>
        <p:spPr/>
        <p:txBody>
          <a:bodyPr>
            <a:normAutofit fontScale="90000"/>
          </a:bodyPr>
          <a:lstStyle/>
          <a:p>
            <a:r>
              <a:rPr lang="en-GB"/>
              <a:t>Inertial navigation basics</a:t>
            </a:r>
            <a:endParaRPr lang="en-NL"/>
          </a:p>
        </p:txBody>
      </p:sp>
      <p:sp>
        <p:nvSpPr>
          <p:cNvPr id="2" name="Slide Number Placeholder 2">
            <a:extLst>
              <a:ext uri="{FF2B5EF4-FFF2-40B4-BE49-F238E27FC236}">
                <a16:creationId xmlns:a16="http://schemas.microsoft.com/office/drawing/2014/main" id="{F73C1613-619E-15C2-5F10-617B116D26FD}"/>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53</a:t>
            </a:fld>
            <a:endParaRPr lang="fr-FR" spc="10"/>
          </a:p>
        </p:txBody>
      </p:sp>
    </p:spTree>
    <p:extLst>
      <p:ext uri="{BB962C8B-B14F-4D97-AF65-F5344CB8AC3E}">
        <p14:creationId xmlns:p14="http://schemas.microsoft.com/office/powerpoint/2010/main" val="2861575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5410"/>
                                        </p:tgtEl>
                                        <p:attrNameLst>
                                          <p:attrName>style.visibility</p:attrName>
                                        </p:attrNameLst>
                                      </p:cBhvr>
                                      <p:to>
                                        <p:strVal val="visible"/>
                                      </p:to>
                                    </p:set>
                                    <p:animEffect transition="in" filter="fade">
                                      <p:cBhvr>
                                        <p:cTn id="27" dur="500"/>
                                        <p:tgtEl>
                                          <p:spTgt spid="1454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E2F5EC-6582-B281-545E-AF0BB88E6639}"/>
              </a:ext>
            </a:extLst>
          </p:cNvPr>
          <p:cNvSpPr>
            <a:spLocks noGrp="1"/>
          </p:cNvSpPr>
          <p:nvPr>
            <p:ph type="title"/>
          </p:nvPr>
        </p:nvSpPr>
        <p:spPr/>
        <p:txBody>
          <a:bodyPr>
            <a:normAutofit fontScale="90000"/>
          </a:bodyPr>
          <a:lstStyle/>
          <a:p>
            <a:r>
              <a:rPr lang="en-GB"/>
              <a:t>The equations can be reversed</a:t>
            </a:r>
            <a:endParaRPr lang="en-NL"/>
          </a:p>
        </p:txBody>
      </p:sp>
      <p:sp>
        <p:nvSpPr>
          <p:cNvPr id="6" name="Text Placeholder 5">
            <a:extLst>
              <a:ext uri="{FF2B5EF4-FFF2-40B4-BE49-F238E27FC236}">
                <a16:creationId xmlns:a16="http://schemas.microsoft.com/office/drawing/2014/main" id="{3019780A-E13D-5E01-762C-648403352D2B}"/>
              </a:ext>
            </a:extLst>
          </p:cNvPr>
          <p:cNvSpPr>
            <a:spLocks noGrp="1"/>
          </p:cNvSpPr>
          <p:nvPr>
            <p:ph type="body" sz="quarter" idx="4294967295"/>
          </p:nvPr>
        </p:nvSpPr>
        <p:spPr>
          <a:xfrm>
            <a:off x="2439061" y="2925253"/>
            <a:ext cx="5062704" cy="1662124"/>
          </a:xfrm>
        </p:spPr>
        <p:txBody>
          <a:bodyPr/>
          <a:lstStyle/>
          <a:p>
            <a:r>
              <a:rPr lang="en-US" sz="2400">
                <a:solidFill>
                  <a:srgbClr val="525252"/>
                </a:solidFill>
              </a:rPr>
              <a:t>Read the log from the end to the beginning and use the opposite of the heading</a:t>
            </a:r>
          </a:p>
          <a:p>
            <a:endParaRPr lang="en-US"/>
          </a:p>
        </p:txBody>
      </p:sp>
      <p:graphicFrame>
        <p:nvGraphicFramePr>
          <p:cNvPr id="5" name="Espace réservé du contenu 4"/>
          <p:cNvGraphicFramePr>
            <a:graphicFrameLocks noGrp="1"/>
          </p:cNvGraphicFramePr>
          <p:nvPr>
            <p:ph idx="4294967295"/>
            <p:extLst>
              <p:ext uri="{D42A27DB-BD31-4B8C-83A1-F6EECF244321}">
                <p14:modId xmlns:p14="http://schemas.microsoft.com/office/powerpoint/2010/main" val="4127415905"/>
              </p:ext>
            </p:extLst>
          </p:nvPr>
        </p:nvGraphicFramePr>
        <p:xfrm>
          <a:off x="2715259" y="4555986"/>
          <a:ext cx="4751541" cy="3188794"/>
        </p:xfrm>
        <a:graphic>
          <a:graphicData uri="http://schemas.openxmlformats.org/drawingml/2006/table">
            <a:tbl>
              <a:tblPr firstRow="1" bandRow="1">
                <a:tableStyleId>{5C22544A-7EE6-4342-B048-85BDC9FD1C3A}</a:tableStyleId>
              </a:tblPr>
              <a:tblGrid>
                <a:gridCol w="1023420">
                  <a:extLst>
                    <a:ext uri="{9D8B030D-6E8A-4147-A177-3AD203B41FA5}">
                      <a16:colId xmlns:a16="http://schemas.microsoft.com/office/drawing/2014/main" val="20000"/>
                    </a:ext>
                  </a:extLst>
                </a:gridCol>
                <a:gridCol w="2046840">
                  <a:extLst>
                    <a:ext uri="{9D8B030D-6E8A-4147-A177-3AD203B41FA5}">
                      <a16:colId xmlns:a16="http://schemas.microsoft.com/office/drawing/2014/main" val="20001"/>
                    </a:ext>
                  </a:extLst>
                </a:gridCol>
                <a:gridCol w="1681281">
                  <a:extLst>
                    <a:ext uri="{9D8B030D-6E8A-4147-A177-3AD203B41FA5}">
                      <a16:colId xmlns:a16="http://schemas.microsoft.com/office/drawing/2014/main" val="20002"/>
                    </a:ext>
                  </a:extLst>
                </a:gridCol>
              </a:tblGrid>
              <a:tr h="455542">
                <a:tc gridSpan="3">
                  <a:txBody>
                    <a:bodyPr/>
                    <a:lstStyle/>
                    <a:p>
                      <a:pPr algn="ctr"/>
                      <a:r>
                        <a:rPr lang="en-US" sz="2000" b="1" cap="none" spc="0">
                          <a:ln>
                            <a:noFill/>
                          </a:ln>
                          <a:solidFill>
                            <a:schemeClr val="tx1"/>
                          </a:solidFill>
                          <a:effectLst/>
                          <a:latin typeface="+mj-lt"/>
                        </a:rPr>
                        <a:t>Reversed speed and heading log</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b="0" cap="none" spc="0">
                        <a:ln>
                          <a:noFill/>
                        </a:ln>
                        <a:solidFill>
                          <a:schemeClr val="tx1"/>
                        </a:solidFill>
                        <a:effectLst/>
                        <a:latin typeface="+mj-lt"/>
                      </a:endParaRPr>
                    </a:p>
                  </a:txBody>
                  <a:tcPr>
                    <a:noFill/>
                  </a:tcPr>
                </a:tc>
                <a:tc hMerge="1">
                  <a:txBody>
                    <a:bodyPr/>
                    <a:lstStyle/>
                    <a:p>
                      <a:endParaRPr lang="en-US" sz="1200" b="0" cap="none" spc="0">
                        <a:ln>
                          <a:noFill/>
                        </a:ln>
                        <a:solidFill>
                          <a:schemeClr val="tx1"/>
                        </a:solidFill>
                        <a:effectLst/>
                        <a:latin typeface="+mj-lt"/>
                      </a:endParaRPr>
                    </a:p>
                  </a:txBody>
                  <a:tcPr>
                    <a:noFill/>
                  </a:tcPr>
                </a:tc>
                <a:extLst>
                  <a:ext uri="{0D108BD9-81ED-4DB2-BD59-A6C34878D82A}">
                    <a16:rowId xmlns:a16="http://schemas.microsoft.com/office/drawing/2014/main" val="10000"/>
                  </a:ext>
                </a:extLst>
              </a:tr>
              <a:tr h="455542">
                <a:tc>
                  <a:txBody>
                    <a:bodyPr/>
                    <a:lstStyle/>
                    <a:p>
                      <a:endParaRPr lang="en-US" sz="2000" b="0" cap="none" spc="0">
                        <a:ln>
                          <a:noFill/>
                        </a:ln>
                        <a:solidFill>
                          <a:schemeClr val="tx1"/>
                        </a:solidFill>
                        <a:effectLst/>
                        <a:latin typeface="+mj-lt"/>
                      </a:endParaRP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Speed (km/h)</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Heading</a:t>
                      </a:r>
                      <a:r>
                        <a:rPr lang="en-US" sz="2000" b="0" cap="none" spc="0" baseline="0">
                          <a:ln>
                            <a:noFill/>
                          </a:ln>
                          <a:solidFill>
                            <a:schemeClr val="tx1"/>
                          </a:solidFill>
                          <a:effectLst/>
                          <a:latin typeface="+mj-lt"/>
                        </a:rPr>
                        <a:t> (°)</a:t>
                      </a:r>
                      <a:endParaRPr lang="en-US" sz="2000" b="0" cap="none" spc="0">
                        <a:ln>
                          <a:noFill/>
                        </a:ln>
                        <a:solidFill>
                          <a:schemeClr val="tx1"/>
                        </a:solidFill>
                        <a:effectLst/>
                        <a:latin typeface="+mj-lt"/>
                      </a:endParaRP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5542">
                <a:tc>
                  <a:txBody>
                    <a:bodyPr/>
                    <a:lstStyle/>
                    <a:p>
                      <a:r>
                        <a:rPr lang="en-US" sz="2000" b="0" cap="none" spc="0">
                          <a:ln>
                            <a:noFill/>
                          </a:ln>
                          <a:solidFill>
                            <a:schemeClr val="tx1"/>
                          </a:solidFill>
                          <a:effectLst/>
                          <a:latin typeface="+mj-lt"/>
                        </a:rPr>
                        <a:t>5</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312</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161</a:t>
                      </a:r>
                      <a:r>
                        <a:rPr lang="en-US" sz="2000" b="0" cap="none" spc="0">
                          <a:ln>
                            <a:noFill/>
                          </a:ln>
                          <a:solidFill>
                            <a:srgbClr val="FF0000"/>
                          </a:solidFill>
                          <a:effectLst/>
                          <a:latin typeface="+mj-lt"/>
                        </a:rPr>
                        <a:t> + 180</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5542">
                <a:tc>
                  <a:txBody>
                    <a:bodyPr/>
                    <a:lstStyle/>
                    <a:p>
                      <a:r>
                        <a:rPr lang="en-US" sz="2000" b="0" cap="none" spc="0">
                          <a:ln>
                            <a:noFill/>
                          </a:ln>
                          <a:solidFill>
                            <a:schemeClr val="tx1"/>
                          </a:solidFill>
                          <a:effectLst/>
                          <a:latin typeface="+mj-lt"/>
                        </a:rPr>
                        <a:t>4</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320</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163</a:t>
                      </a:r>
                      <a:r>
                        <a:rPr lang="en-US" sz="2000" b="0" kern="1200" cap="none" spc="0">
                          <a:ln>
                            <a:noFill/>
                          </a:ln>
                          <a:solidFill>
                            <a:srgbClr val="FF0000"/>
                          </a:solidFill>
                          <a:effectLst/>
                          <a:latin typeface="+mn-lt"/>
                          <a:ea typeface="+mn-ea"/>
                          <a:cs typeface="+mn-cs"/>
                        </a:rPr>
                        <a:t> + 180</a:t>
                      </a:r>
                      <a:endParaRPr lang="en-US" sz="2000" b="0" cap="none" spc="0">
                        <a:ln>
                          <a:noFill/>
                        </a:ln>
                        <a:solidFill>
                          <a:schemeClr val="tx1"/>
                        </a:solidFill>
                        <a:effectLst/>
                        <a:latin typeface="+mj-lt"/>
                      </a:endParaRP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5542">
                <a:tc>
                  <a:txBody>
                    <a:bodyPr/>
                    <a:lstStyle/>
                    <a:p>
                      <a:r>
                        <a:rPr lang="en-US" sz="2000" b="0" cap="none" spc="0">
                          <a:ln>
                            <a:noFill/>
                          </a:ln>
                          <a:solidFill>
                            <a:schemeClr val="tx1"/>
                          </a:solidFill>
                          <a:effectLst/>
                          <a:latin typeface="+mj-lt"/>
                        </a:rPr>
                        <a:t>3</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170</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12</a:t>
                      </a:r>
                      <a:r>
                        <a:rPr lang="en-US" sz="2000" b="0" kern="1200" cap="none" spc="0">
                          <a:ln>
                            <a:noFill/>
                          </a:ln>
                          <a:solidFill>
                            <a:srgbClr val="FF0000"/>
                          </a:solidFill>
                          <a:effectLst/>
                          <a:latin typeface="+mn-lt"/>
                          <a:ea typeface="+mn-ea"/>
                          <a:cs typeface="+mn-cs"/>
                        </a:rPr>
                        <a:t> + 180</a:t>
                      </a:r>
                      <a:endParaRPr lang="en-US" sz="2000" b="0" cap="none" spc="0">
                        <a:ln>
                          <a:noFill/>
                        </a:ln>
                        <a:solidFill>
                          <a:schemeClr val="tx1"/>
                        </a:solidFill>
                        <a:effectLst/>
                        <a:latin typeface="+mj-lt"/>
                      </a:endParaRP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5542">
                <a:tc>
                  <a:txBody>
                    <a:bodyPr/>
                    <a:lstStyle/>
                    <a:p>
                      <a:r>
                        <a:rPr lang="en-US" sz="2000" b="0" cap="none" spc="0">
                          <a:ln>
                            <a:noFill/>
                          </a:ln>
                          <a:solidFill>
                            <a:schemeClr val="tx1"/>
                          </a:solidFill>
                          <a:effectLst/>
                          <a:latin typeface="+mj-lt"/>
                        </a:rPr>
                        <a:t>2</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325</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100</a:t>
                      </a:r>
                      <a:r>
                        <a:rPr lang="en-US" sz="2000" b="0" kern="1200" cap="none" spc="0">
                          <a:ln>
                            <a:noFill/>
                          </a:ln>
                          <a:solidFill>
                            <a:srgbClr val="FF0000"/>
                          </a:solidFill>
                          <a:effectLst/>
                          <a:latin typeface="+mn-lt"/>
                          <a:ea typeface="+mn-ea"/>
                          <a:cs typeface="+mn-cs"/>
                        </a:rPr>
                        <a:t> + 180</a:t>
                      </a:r>
                      <a:endParaRPr lang="en-US" sz="2000" b="0" cap="none" spc="0">
                        <a:ln>
                          <a:noFill/>
                        </a:ln>
                        <a:solidFill>
                          <a:schemeClr val="tx1"/>
                        </a:solidFill>
                        <a:effectLst/>
                        <a:latin typeface="+mj-lt"/>
                      </a:endParaRP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5542">
                <a:tc>
                  <a:txBody>
                    <a:bodyPr/>
                    <a:lstStyle/>
                    <a:p>
                      <a:r>
                        <a:rPr lang="en-US" sz="2000" b="0" cap="none" spc="0">
                          <a:ln>
                            <a:noFill/>
                          </a:ln>
                          <a:solidFill>
                            <a:schemeClr val="tx1"/>
                          </a:solidFill>
                          <a:effectLst/>
                          <a:latin typeface="+mj-lt"/>
                        </a:rPr>
                        <a:t>1</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350</a:t>
                      </a: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cap="none" spc="0">
                          <a:ln>
                            <a:noFill/>
                          </a:ln>
                          <a:solidFill>
                            <a:schemeClr val="tx1"/>
                          </a:solidFill>
                          <a:effectLst/>
                          <a:latin typeface="+mj-lt"/>
                        </a:rPr>
                        <a:t>330</a:t>
                      </a:r>
                      <a:r>
                        <a:rPr lang="en-US" sz="2000" b="0" kern="1200" cap="none" spc="0">
                          <a:ln>
                            <a:noFill/>
                          </a:ln>
                          <a:solidFill>
                            <a:srgbClr val="FF0000"/>
                          </a:solidFill>
                          <a:effectLst/>
                          <a:latin typeface="+mn-lt"/>
                          <a:ea typeface="+mn-ea"/>
                          <a:cs typeface="+mn-cs"/>
                        </a:rPr>
                        <a:t> + 180</a:t>
                      </a:r>
                      <a:endParaRPr lang="en-US" sz="2000" b="0" cap="none" spc="0">
                        <a:ln>
                          <a:noFill/>
                        </a:ln>
                        <a:solidFill>
                          <a:schemeClr val="tx1"/>
                        </a:solidFill>
                        <a:effectLst/>
                        <a:latin typeface="+mj-lt"/>
                      </a:endParaRPr>
                    </a:p>
                  </a:txBody>
                  <a:tcPr marL="150846" marR="150846" marT="75359" marB="7535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478"/>
                      </a:solidFill>
                      <a:prstDash val="solid"/>
                      <a:round/>
                      <a:headEnd type="none" w="med" len="med"/>
                      <a:tailEnd type="none" w="med" len="med"/>
                    </a:lnT>
                    <a:lnB w="12700" cap="flat" cmpd="sng" algn="ctr">
                      <a:solidFill>
                        <a:srgbClr val="00347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123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003" y="3041985"/>
            <a:ext cx="7688853" cy="67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oupe 28"/>
          <p:cNvGrpSpPr>
            <a:grpSpLocks/>
          </p:cNvGrpSpPr>
          <p:nvPr/>
        </p:nvGrpSpPr>
        <p:grpSpPr bwMode="auto">
          <a:xfrm>
            <a:off x="11254474" y="4704368"/>
            <a:ext cx="1424152" cy="2374461"/>
            <a:chOff x="5961112" y="2348880"/>
            <a:chExt cx="864096" cy="1440160"/>
          </a:xfrm>
        </p:grpSpPr>
        <p:cxnSp>
          <p:nvCxnSpPr>
            <p:cNvPr id="12333" name="Connecteur droit avec flèche 6"/>
            <p:cNvCxnSpPr>
              <a:cxnSpLocks noChangeShapeType="1"/>
            </p:cNvCxnSpPr>
            <p:nvPr/>
          </p:nvCxnSpPr>
          <p:spPr bwMode="auto">
            <a:xfrm flipH="1" flipV="1">
              <a:off x="5961112" y="2348880"/>
              <a:ext cx="864096" cy="1440160"/>
            </a:xfrm>
            <a:prstGeom prst="straightConnector1">
              <a:avLst/>
            </a:prstGeom>
            <a:noFill/>
            <a:ln w="38100" algn="ctr">
              <a:solidFill>
                <a:srgbClr val="FFC000"/>
              </a:solidFill>
              <a:round/>
              <a:headEnd type="arrow" w="med" len="med"/>
              <a:tailEnd/>
            </a:ln>
          </p:spPr>
        </p:cxnSp>
        <p:sp>
          <p:nvSpPr>
            <p:cNvPr id="12334" name="Ellipse 25"/>
            <p:cNvSpPr>
              <a:spLocks noChangeArrowheads="1"/>
            </p:cNvSpPr>
            <p:nvPr/>
          </p:nvSpPr>
          <p:spPr bwMode="auto">
            <a:xfrm>
              <a:off x="6033120" y="3104964"/>
              <a:ext cx="360040" cy="324036"/>
            </a:xfrm>
            <a:prstGeom prst="ellipse">
              <a:avLst/>
            </a:prstGeom>
            <a:solidFill>
              <a:srgbClr val="003478"/>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2968" b="1">
                  <a:solidFill>
                    <a:schemeClr val="bg1"/>
                  </a:solidFill>
                  <a:latin typeface="Arial" pitchFamily="34" charset="0"/>
                  <a:cs typeface="Arial" pitchFamily="34" charset="0"/>
                </a:rPr>
                <a:t>1</a:t>
              </a:r>
            </a:p>
          </p:txBody>
        </p:sp>
      </p:grpSp>
      <p:grpSp>
        <p:nvGrpSpPr>
          <p:cNvPr id="34" name="Groupe 33"/>
          <p:cNvGrpSpPr>
            <a:grpSpLocks/>
          </p:cNvGrpSpPr>
          <p:nvPr/>
        </p:nvGrpSpPr>
        <p:grpSpPr bwMode="auto">
          <a:xfrm>
            <a:off x="11372281" y="4175550"/>
            <a:ext cx="2494886" cy="884859"/>
            <a:chOff x="6033120" y="2028473"/>
            <a:chExt cx="1512168" cy="536431"/>
          </a:xfrm>
        </p:grpSpPr>
        <p:cxnSp>
          <p:nvCxnSpPr>
            <p:cNvPr id="12331" name="Connecteur droit avec flèche 10"/>
            <p:cNvCxnSpPr>
              <a:cxnSpLocks noChangeShapeType="1"/>
            </p:cNvCxnSpPr>
            <p:nvPr/>
          </p:nvCxnSpPr>
          <p:spPr bwMode="auto">
            <a:xfrm>
              <a:off x="6033120" y="2276872"/>
              <a:ext cx="1512168" cy="288032"/>
            </a:xfrm>
            <a:prstGeom prst="straightConnector1">
              <a:avLst/>
            </a:prstGeom>
            <a:noFill/>
            <a:ln w="38100" algn="ctr">
              <a:solidFill>
                <a:srgbClr val="FFC000"/>
              </a:solidFill>
              <a:round/>
              <a:headEnd type="arrow" w="med" len="med"/>
              <a:tailEnd/>
            </a:ln>
          </p:spPr>
        </p:cxnSp>
        <p:sp>
          <p:nvSpPr>
            <p:cNvPr id="12332" name="Ellipse 29"/>
            <p:cNvSpPr>
              <a:spLocks noChangeArrowheads="1"/>
            </p:cNvSpPr>
            <p:nvPr/>
          </p:nvSpPr>
          <p:spPr bwMode="auto">
            <a:xfrm>
              <a:off x="6609184" y="2028473"/>
              <a:ext cx="360040" cy="324036"/>
            </a:xfrm>
            <a:prstGeom prst="ellipse">
              <a:avLst/>
            </a:prstGeom>
            <a:solidFill>
              <a:srgbClr val="003478"/>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2968" b="1">
                  <a:solidFill>
                    <a:schemeClr val="bg1"/>
                  </a:solidFill>
                  <a:latin typeface="Arial" pitchFamily="34" charset="0"/>
                  <a:cs typeface="Arial" pitchFamily="34" charset="0"/>
                </a:rPr>
                <a:t>2</a:t>
              </a:r>
            </a:p>
          </p:txBody>
        </p:sp>
      </p:grpSp>
      <p:grpSp>
        <p:nvGrpSpPr>
          <p:cNvPr id="35" name="Groupe 34"/>
          <p:cNvGrpSpPr>
            <a:grpSpLocks/>
          </p:cNvGrpSpPr>
          <p:nvPr/>
        </p:nvGrpSpPr>
        <p:grpSpPr bwMode="auto">
          <a:xfrm>
            <a:off x="13495423" y="3754061"/>
            <a:ext cx="727784" cy="1188540"/>
            <a:chOff x="7320047" y="1772816"/>
            <a:chExt cx="441265" cy="720080"/>
          </a:xfrm>
        </p:grpSpPr>
        <p:cxnSp>
          <p:nvCxnSpPr>
            <p:cNvPr id="12329" name="Connecteur droit avec flèche 13"/>
            <p:cNvCxnSpPr>
              <a:cxnSpLocks noChangeShapeType="1"/>
            </p:cNvCxnSpPr>
            <p:nvPr/>
          </p:nvCxnSpPr>
          <p:spPr bwMode="auto">
            <a:xfrm flipV="1">
              <a:off x="7689304" y="1772816"/>
              <a:ext cx="72008" cy="720080"/>
            </a:xfrm>
            <a:prstGeom prst="straightConnector1">
              <a:avLst/>
            </a:prstGeom>
            <a:noFill/>
            <a:ln w="38100" algn="ctr">
              <a:solidFill>
                <a:srgbClr val="FFC000"/>
              </a:solidFill>
              <a:round/>
              <a:headEnd type="arrow" w="med" len="med"/>
              <a:tailEnd/>
            </a:ln>
          </p:spPr>
        </p:cxnSp>
        <p:sp>
          <p:nvSpPr>
            <p:cNvPr id="12330" name="Ellipse 30"/>
            <p:cNvSpPr>
              <a:spLocks noChangeArrowheads="1"/>
            </p:cNvSpPr>
            <p:nvPr/>
          </p:nvSpPr>
          <p:spPr bwMode="auto">
            <a:xfrm>
              <a:off x="7320047" y="2019485"/>
              <a:ext cx="360040" cy="324036"/>
            </a:xfrm>
            <a:prstGeom prst="ellipse">
              <a:avLst/>
            </a:prstGeom>
            <a:solidFill>
              <a:srgbClr val="003478"/>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2968" b="1">
                  <a:solidFill>
                    <a:schemeClr val="bg1"/>
                  </a:solidFill>
                  <a:latin typeface="Arial" pitchFamily="34" charset="0"/>
                  <a:cs typeface="Arial" pitchFamily="34" charset="0"/>
                </a:rPr>
                <a:t>3</a:t>
              </a:r>
            </a:p>
          </p:txBody>
        </p:sp>
      </p:grpSp>
      <p:grpSp>
        <p:nvGrpSpPr>
          <p:cNvPr id="36" name="Groupe 35"/>
          <p:cNvGrpSpPr>
            <a:grpSpLocks/>
          </p:cNvGrpSpPr>
          <p:nvPr/>
        </p:nvGrpSpPr>
        <p:grpSpPr bwMode="auto">
          <a:xfrm>
            <a:off x="14341012" y="3754059"/>
            <a:ext cx="1248754" cy="2494886"/>
            <a:chOff x="7833320" y="1772816"/>
            <a:chExt cx="756084" cy="1512168"/>
          </a:xfrm>
        </p:grpSpPr>
        <p:cxnSp>
          <p:nvCxnSpPr>
            <p:cNvPr id="12327" name="Connecteur droit avec flèche 16"/>
            <p:cNvCxnSpPr>
              <a:cxnSpLocks noChangeShapeType="1"/>
            </p:cNvCxnSpPr>
            <p:nvPr/>
          </p:nvCxnSpPr>
          <p:spPr bwMode="auto">
            <a:xfrm>
              <a:off x="7833320" y="1772816"/>
              <a:ext cx="576064" cy="1512168"/>
            </a:xfrm>
            <a:prstGeom prst="straightConnector1">
              <a:avLst/>
            </a:prstGeom>
            <a:noFill/>
            <a:ln w="38100" algn="ctr">
              <a:solidFill>
                <a:srgbClr val="FFC000"/>
              </a:solidFill>
              <a:round/>
              <a:headEnd type="arrow" w="med" len="med"/>
              <a:tailEnd/>
            </a:ln>
          </p:spPr>
        </p:cxnSp>
        <p:sp>
          <p:nvSpPr>
            <p:cNvPr id="12328" name="Ellipse 31"/>
            <p:cNvSpPr>
              <a:spLocks noChangeArrowheads="1"/>
            </p:cNvSpPr>
            <p:nvPr/>
          </p:nvSpPr>
          <p:spPr bwMode="auto">
            <a:xfrm>
              <a:off x="8229364" y="2258870"/>
              <a:ext cx="360040" cy="324036"/>
            </a:xfrm>
            <a:prstGeom prst="ellipse">
              <a:avLst/>
            </a:prstGeom>
            <a:solidFill>
              <a:srgbClr val="003478"/>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2968" b="1">
                  <a:solidFill>
                    <a:schemeClr val="bg1"/>
                  </a:solidFill>
                  <a:latin typeface="Arial" pitchFamily="34" charset="0"/>
                  <a:cs typeface="Arial" pitchFamily="34" charset="0"/>
                </a:rPr>
                <a:t>4</a:t>
              </a:r>
            </a:p>
          </p:txBody>
        </p:sp>
      </p:grpSp>
      <p:grpSp>
        <p:nvGrpSpPr>
          <p:cNvPr id="37" name="Groupe 36"/>
          <p:cNvGrpSpPr>
            <a:grpSpLocks/>
          </p:cNvGrpSpPr>
          <p:nvPr/>
        </p:nvGrpSpPr>
        <p:grpSpPr bwMode="auto">
          <a:xfrm>
            <a:off x="15291323" y="6487178"/>
            <a:ext cx="1094293" cy="2374461"/>
            <a:chOff x="8409384" y="3429000"/>
            <a:chExt cx="663691" cy="1440160"/>
          </a:xfrm>
        </p:grpSpPr>
        <p:cxnSp>
          <p:nvCxnSpPr>
            <p:cNvPr id="12325" name="Connecteur droit avec flèche 21"/>
            <p:cNvCxnSpPr>
              <a:cxnSpLocks noChangeShapeType="1"/>
            </p:cNvCxnSpPr>
            <p:nvPr/>
          </p:nvCxnSpPr>
          <p:spPr bwMode="auto">
            <a:xfrm>
              <a:off x="8409384" y="3429000"/>
              <a:ext cx="576064" cy="1440160"/>
            </a:xfrm>
            <a:prstGeom prst="straightConnector1">
              <a:avLst/>
            </a:prstGeom>
            <a:noFill/>
            <a:ln w="38100" algn="ctr">
              <a:solidFill>
                <a:srgbClr val="FFC000"/>
              </a:solidFill>
              <a:round/>
              <a:headEnd type="arrow" w="med" len="med"/>
              <a:tailEnd/>
            </a:ln>
          </p:spPr>
        </p:cxnSp>
        <p:sp>
          <p:nvSpPr>
            <p:cNvPr id="12326" name="Ellipse 32"/>
            <p:cNvSpPr>
              <a:spLocks noChangeArrowheads="1"/>
            </p:cNvSpPr>
            <p:nvPr/>
          </p:nvSpPr>
          <p:spPr bwMode="auto">
            <a:xfrm>
              <a:off x="8713035" y="3857701"/>
              <a:ext cx="360040" cy="324036"/>
            </a:xfrm>
            <a:prstGeom prst="ellipse">
              <a:avLst/>
            </a:prstGeom>
            <a:solidFill>
              <a:srgbClr val="003478"/>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nchor="ctr" anchorCtr="1"/>
            <a:lstStyle/>
            <a:p>
              <a:r>
                <a:rPr lang="en-US" sz="2968" b="1">
                  <a:solidFill>
                    <a:schemeClr val="bg1"/>
                  </a:solidFill>
                  <a:latin typeface="Arial" pitchFamily="34" charset="0"/>
                  <a:cs typeface="Arial" pitchFamily="34" charset="0"/>
                </a:rPr>
                <a:t>5</a:t>
              </a:r>
            </a:p>
          </p:txBody>
        </p:sp>
      </p:grpSp>
      <p:sp>
        <p:nvSpPr>
          <p:cNvPr id="7" name="Slide Number Placeholder 2">
            <a:extLst>
              <a:ext uri="{FF2B5EF4-FFF2-40B4-BE49-F238E27FC236}">
                <a16:creationId xmlns:a16="http://schemas.microsoft.com/office/drawing/2014/main" id="{69D23B94-4891-856F-6FDB-CF62F2D244EA}"/>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54</a:t>
            </a:fld>
            <a:endParaRPr lang="fr-FR" spc="10"/>
          </a:p>
        </p:txBody>
      </p:sp>
    </p:spTree>
    <p:extLst>
      <p:ext uri="{BB962C8B-B14F-4D97-AF65-F5344CB8AC3E}">
        <p14:creationId xmlns:p14="http://schemas.microsoft.com/office/powerpoint/2010/main" val="4273199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E38E2-106F-0C17-B11E-7966DB48F4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850E56-AD63-2CEF-F165-CA90EA214D85}"/>
              </a:ext>
            </a:extLst>
          </p:cNvPr>
          <p:cNvSpPr>
            <a:spLocks noGrp="1"/>
          </p:cNvSpPr>
          <p:nvPr>
            <p:ph type="body" sz="quarter" idx="4294967295"/>
          </p:nvPr>
        </p:nvSpPr>
        <p:spPr>
          <a:xfrm>
            <a:off x="1245289" y="6047090"/>
            <a:ext cx="18134771" cy="400110"/>
          </a:xfrm>
        </p:spPr>
        <p:txBody>
          <a:bodyPr/>
          <a:lstStyle/>
          <a:p>
            <a:endParaRPr lang="en-NL"/>
          </a:p>
        </p:txBody>
      </p:sp>
      <p:pic>
        <p:nvPicPr>
          <p:cNvPr id="8" name="Picture 4">
            <a:extLst>
              <a:ext uri="{FF2B5EF4-FFF2-40B4-BE49-F238E27FC236}">
                <a16:creationId xmlns:a16="http://schemas.microsoft.com/office/drawing/2014/main" id="{17DB3E2F-4765-343C-3DB5-5A1F4B64C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198" y="2374640"/>
            <a:ext cx="13878659" cy="817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C0CF938F-C84F-A46F-F308-1178CD256118}"/>
              </a:ext>
            </a:extLst>
          </p:cNvPr>
          <p:cNvSpPr>
            <a:spLocks noGrp="1"/>
          </p:cNvSpPr>
          <p:nvPr>
            <p:ph type="title"/>
          </p:nvPr>
        </p:nvSpPr>
        <p:spPr/>
        <p:txBody>
          <a:bodyPr>
            <a:normAutofit fontScale="90000"/>
          </a:bodyPr>
          <a:lstStyle/>
          <a:p>
            <a:r>
              <a:rPr lang="en-GB"/>
              <a:t>Basic processing (forward)</a:t>
            </a:r>
            <a:endParaRPr lang="en-NL"/>
          </a:p>
        </p:txBody>
      </p:sp>
      <p:sp>
        <p:nvSpPr>
          <p:cNvPr id="3" name="Slide Number Placeholder 2">
            <a:extLst>
              <a:ext uri="{FF2B5EF4-FFF2-40B4-BE49-F238E27FC236}">
                <a16:creationId xmlns:a16="http://schemas.microsoft.com/office/drawing/2014/main" id="{A46AFF75-C104-D475-6A94-E9D0410112F1}"/>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55</a:t>
            </a:fld>
            <a:endParaRPr lang="fr-FR" spc="10"/>
          </a:p>
        </p:txBody>
      </p:sp>
    </p:spTree>
    <p:extLst>
      <p:ext uri="{BB962C8B-B14F-4D97-AF65-F5344CB8AC3E}">
        <p14:creationId xmlns:p14="http://schemas.microsoft.com/office/powerpoint/2010/main" val="3359207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A61C8-1CAC-8930-8DEF-A832DEBD17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22EF7C-5B42-DAC9-776D-EE23ACADF9A2}"/>
              </a:ext>
            </a:extLst>
          </p:cNvPr>
          <p:cNvSpPr>
            <a:spLocks noGrp="1"/>
          </p:cNvSpPr>
          <p:nvPr>
            <p:ph type="body" sz="quarter" idx="4294967295"/>
          </p:nvPr>
        </p:nvSpPr>
        <p:spPr>
          <a:xfrm>
            <a:off x="1245289" y="6047090"/>
            <a:ext cx="18134771" cy="400110"/>
          </a:xfrm>
        </p:spPr>
        <p:txBody>
          <a:bodyPr/>
          <a:lstStyle/>
          <a:p>
            <a:endParaRPr lang="en-NL"/>
          </a:p>
        </p:txBody>
      </p:sp>
      <p:pic>
        <p:nvPicPr>
          <p:cNvPr id="9" name="Picture 2">
            <a:extLst>
              <a:ext uri="{FF2B5EF4-FFF2-40B4-BE49-F238E27FC236}">
                <a16:creationId xmlns:a16="http://schemas.microsoft.com/office/drawing/2014/main" id="{461A385C-80E2-7A49-A25D-F4E7BB84C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198" y="2374640"/>
            <a:ext cx="13878659" cy="817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507ED3FF-42CC-A442-8D9C-BADDB2331779}"/>
              </a:ext>
            </a:extLst>
          </p:cNvPr>
          <p:cNvSpPr>
            <a:spLocks noGrp="1"/>
          </p:cNvSpPr>
          <p:nvPr>
            <p:ph type="title"/>
          </p:nvPr>
        </p:nvSpPr>
        <p:spPr/>
        <p:txBody>
          <a:bodyPr>
            <a:normAutofit fontScale="90000"/>
          </a:bodyPr>
          <a:lstStyle/>
          <a:p>
            <a:r>
              <a:rPr lang="en-GB"/>
              <a:t>Reverse processing (backward)</a:t>
            </a:r>
            <a:endParaRPr lang="en-NL"/>
          </a:p>
        </p:txBody>
      </p:sp>
      <p:sp>
        <p:nvSpPr>
          <p:cNvPr id="3" name="Slide Number Placeholder 2">
            <a:extLst>
              <a:ext uri="{FF2B5EF4-FFF2-40B4-BE49-F238E27FC236}">
                <a16:creationId xmlns:a16="http://schemas.microsoft.com/office/drawing/2014/main" id="{E269EC9F-9E2F-A6F7-5EAE-3BEBCD7A4636}"/>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56</a:t>
            </a:fld>
            <a:endParaRPr lang="fr-FR" spc="10"/>
          </a:p>
        </p:txBody>
      </p:sp>
    </p:spTree>
    <p:extLst>
      <p:ext uri="{BB962C8B-B14F-4D97-AF65-F5344CB8AC3E}">
        <p14:creationId xmlns:p14="http://schemas.microsoft.com/office/powerpoint/2010/main" val="2908626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580C6-27DA-C575-94F3-E0EB1BB8AC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F4B360-6F92-06AE-8FFC-678DC18F0CCF}"/>
              </a:ext>
            </a:extLst>
          </p:cNvPr>
          <p:cNvSpPr>
            <a:spLocks noGrp="1"/>
          </p:cNvSpPr>
          <p:nvPr>
            <p:ph type="body" sz="quarter" idx="4294967295"/>
          </p:nvPr>
        </p:nvSpPr>
        <p:spPr>
          <a:xfrm>
            <a:off x="1245289" y="6047090"/>
            <a:ext cx="18134771" cy="400110"/>
          </a:xfrm>
        </p:spPr>
        <p:txBody>
          <a:bodyPr/>
          <a:lstStyle/>
          <a:p>
            <a:endParaRPr lang="en-NL"/>
          </a:p>
        </p:txBody>
      </p:sp>
      <p:sp>
        <p:nvSpPr>
          <p:cNvPr id="4" name="Title 3">
            <a:extLst>
              <a:ext uri="{FF2B5EF4-FFF2-40B4-BE49-F238E27FC236}">
                <a16:creationId xmlns:a16="http://schemas.microsoft.com/office/drawing/2014/main" id="{576BB98E-DDE1-F241-C9D4-B6E277A08450}"/>
              </a:ext>
            </a:extLst>
          </p:cNvPr>
          <p:cNvSpPr>
            <a:spLocks noGrp="1"/>
          </p:cNvSpPr>
          <p:nvPr>
            <p:ph type="title"/>
          </p:nvPr>
        </p:nvSpPr>
        <p:spPr/>
        <p:txBody>
          <a:bodyPr>
            <a:normAutofit fontScale="90000"/>
          </a:bodyPr>
          <a:lstStyle/>
          <a:p>
            <a:r>
              <a:rPr lang="en-GB"/>
              <a:t>Smoothing using position…</a:t>
            </a:r>
            <a:endParaRPr lang="en-NL"/>
          </a:p>
        </p:txBody>
      </p:sp>
      <p:sp>
        <p:nvSpPr>
          <p:cNvPr id="3" name="Slide Number Placeholder 2">
            <a:extLst>
              <a:ext uri="{FF2B5EF4-FFF2-40B4-BE49-F238E27FC236}">
                <a16:creationId xmlns:a16="http://schemas.microsoft.com/office/drawing/2014/main" id="{273E00FB-24E6-4577-A04F-86D15487D6E9}"/>
              </a:ext>
            </a:extLst>
          </p:cNvPr>
          <p:cNvSpPr>
            <a:spLocks noGrp="1"/>
          </p:cNvSpPr>
          <p:nvPr>
            <p:ph type="sldNum" sz="quarter" idx="4"/>
          </p:nvPr>
        </p:nvSpPr>
        <p:spPr>
          <a:xfrm>
            <a:off x="444276" y="10467756"/>
            <a:ext cx="555034" cy="615602"/>
          </a:xfrm>
        </p:spPr>
        <p:txBody>
          <a:bodyPr/>
          <a:lstStyle/>
          <a:p>
            <a:pPr marL="125108">
              <a:spcBef>
                <a:spcPts val="40"/>
              </a:spcBef>
            </a:pPr>
            <a:fld id="{81D60167-4931-47E6-BA6A-407CBD079E47}" type="slidenum">
              <a:rPr lang="fr-FR" spc="10"/>
              <a:pPr marL="125108">
                <a:spcBef>
                  <a:spcPts val="40"/>
                </a:spcBef>
              </a:pPr>
              <a:t>57</a:t>
            </a:fld>
            <a:endParaRPr lang="fr-FR" spc="10"/>
          </a:p>
        </p:txBody>
      </p:sp>
      <p:grpSp>
        <p:nvGrpSpPr>
          <p:cNvPr id="5" name="Group 4">
            <a:extLst>
              <a:ext uri="{FF2B5EF4-FFF2-40B4-BE49-F238E27FC236}">
                <a16:creationId xmlns:a16="http://schemas.microsoft.com/office/drawing/2014/main" id="{81246AF3-CB64-94BC-FC50-6B42A0E89F5D}"/>
              </a:ext>
            </a:extLst>
          </p:cNvPr>
          <p:cNvGrpSpPr>
            <a:grpSpLocks noChangeAspect="1"/>
          </p:cNvGrpSpPr>
          <p:nvPr/>
        </p:nvGrpSpPr>
        <p:grpSpPr bwMode="auto">
          <a:xfrm>
            <a:off x="3171825" y="2374900"/>
            <a:ext cx="13877925" cy="8177213"/>
            <a:chOff x="1998" y="1496"/>
            <a:chExt cx="8742" cy="5151"/>
          </a:xfrm>
        </p:grpSpPr>
        <p:sp>
          <p:nvSpPr>
            <p:cNvPr id="7" name="AutoShape 3">
              <a:extLst>
                <a:ext uri="{FF2B5EF4-FFF2-40B4-BE49-F238E27FC236}">
                  <a16:creationId xmlns:a16="http://schemas.microsoft.com/office/drawing/2014/main" id="{B57AA5D7-FA04-D2B9-55BD-70203A7F7541}"/>
                </a:ext>
              </a:extLst>
            </p:cNvPr>
            <p:cNvSpPr>
              <a:spLocks noChangeAspect="1" noChangeArrowheads="1" noTextEdit="1"/>
            </p:cNvSpPr>
            <p:nvPr/>
          </p:nvSpPr>
          <p:spPr bwMode="auto">
            <a:xfrm>
              <a:off x="1998" y="1496"/>
              <a:ext cx="8742" cy="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Line 5">
              <a:extLst>
                <a:ext uri="{FF2B5EF4-FFF2-40B4-BE49-F238E27FC236}">
                  <a16:creationId xmlns:a16="http://schemas.microsoft.com/office/drawing/2014/main" id="{ED3263C6-E499-743F-1178-B72806A58A32}"/>
                </a:ext>
              </a:extLst>
            </p:cNvPr>
            <p:cNvSpPr>
              <a:spLocks noChangeShapeType="1"/>
            </p:cNvSpPr>
            <p:nvPr/>
          </p:nvSpPr>
          <p:spPr bwMode="auto">
            <a:xfrm>
              <a:off x="2873" y="1607"/>
              <a:ext cx="7844"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Line 6">
              <a:extLst>
                <a:ext uri="{FF2B5EF4-FFF2-40B4-BE49-F238E27FC236}">
                  <a16:creationId xmlns:a16="http://schemas.microsoft.com/office/drawing/2014/main" id="{8EC2253A-03C6-7176-A181-53BA7F253266}"/>
                </a:ext>
              </a:extLst>
            </p:cNvPr>
            <p:cNvSpPr>
              <a:spLocks noChangeShapeType="1"/>
            </p:cNvSpPr>
            <p:nvPr/>
          </p:nvSpPr>
          <p:spPr bwMode="auto">
            <a:xfrm>
              <a:off x="2873" y="2241"/>
              <a:ext cx="7844"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Line 7">
              <a:extLst>
                <a:ext uri="{FF2B5EF4-FFF2-40B4-BE49-F238E27FC236}">
                  <a16:creationId xmlns:a16="http://schemas.microsoft.com/office/drawing/2014/main" id="{C6D8DEB3-F443-A878-97D7-85E058BED6B4}"/>
                </a:ext>
              </a:extLst>
            </p:cNvPr>
            <p:cNvSpPr>
              <a:spLocks noChangeShapeType="1"/>
            </p:cNvSpPr>
            <p:nvPr/>
          </p:nvSpPr>
          <p:spPr bwMode="auto">
            <a:xfrm>
              <a:off x="2873" y="2867"/>
              <a:ext cx="7844"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Line 8">
              <a:extLst>
                <a:ext uri="{FF2B5EF4-FFF2-40B4-BE49-F238E27FC236}">
                  <a16:creationId xmlns:a16="http://schemas.microsoft.com/office/drawing/2014/main" id="{D8ECDEC1-9B09-A793-CFE3-68A47885F19E}"/>
                </a:ext>
              </a:extLst>
            </p:cNvPr>
            <p:cNvSpPr>
              <a:spLocks noChangeShapeType="1"/>
            </p:cNvSpPr>
            <p:nvPr/>
          </p:nvSpPr>
          <p:spPr bwMode="auto">
            <a:xfrm>
              <a:off x="2873" y="3501"/>
              <a:ext cx="7844"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Line 9">
              <a:extLst>
                <a:ext uri="{FF2B5EF4-FFF2-40B4-BE49-F238E27FC236}">
                  <a16:creationId xmlns:a16="http://schemas.microsoft.com/office/drawing/2014/main" id="{1F521296-1D6B-5AAB-FFA8-50215406836A}"/>
                </a:ext>
              </a:extLst>
            </p:cNvPr>
            <p:cNvSpPr>
              <a:spLocks noChangeShapeType="1"/>
            </p:cNvSpPr>
            <p:nvPr/>
          </p:nvSpPr>
          <p:spPr bwMode="auto">
            <a:xfrm>
              <a:off x="2873" y="4127"/>
              <a:ext cx="7844"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10">
              <a:extLst>
                <a:ext uri="{FF2B5EF4-FFF2-40B4-BE49-F238E27FC236}">
                  <a16:creationId xmlns:a16="http://schemas.microsoft.com/office/drawing/2014/main" id="{9FC3ED45-E42F-A18E-76E1-283C070BD635}"/>
                </a:ext>
              </a:extLst>
            </p:cNvPr>
            <p:cNvSpPr>
              <a:spLocks noChangeShapeType="1"/>
            </p:cNvSpPr>
            <p:nvPr/>
          </p:nvSpPr>
          <p:spPr bwMode="auto">
            <a:xfrm>
              <a:off x="2873" y="4761"/>
              <a:ext cx="7844"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11">
              <a:extLst>
                <a:ext uri="{FF2B5EF4-FFF2-40B4-BE49-F238E27FC236}">
                  <a16:creationId xmlns:a16="http://schemas.microsoft.com/office/drawing/2014/main" id="{24BE900C-4AEA-4370-D07B-B95450232F32}"/>
                </a:ext>
              </a:extLst>
            </p:cNvPr>
            <p:cNvSpPr>
              <a:spLocks noChangeShapeType="1"/>
            </p:cNvSpPr>
            <p:nvPr/>
          </p:nvSpPr>
          <p:spPr bwMode="auto">
            <a:xfrm>
              <a:off x="2873" y="5387"/>
              <a:ext cx="7844"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2">
              <a:extLst>
                <a:ext uri="{FF2B5EF4-FFF2-40B4-BE49-F238E27FC236}">
                  <a16:creationId xmlns:a16="http://schemas.microsoft.com/office/drawing/2014/main" id="{A0F9A718-41CE-187F-0827-F0243C4DBA5D}"/>
                </a:ext>
              </a:extLst>
            </p:cNvPr>
            <p:cNvSpPr>
              <a:spLocks noChangeShapeType="1"/>
            </p:cNvSpPr>
            <p:nvPr/>
          </p:nvSpPr>
          <p:spPr bwMode="auto">
            <a:xfrm>
              <a:off x="2873" y="6021"/>
              <a:ext cx="7844"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3">
              <a:extLst>
                <a:ext uri="{FF2B5EF4-FFF2-40B4-BE49-F238E27FC236}">
                  <a16:creationId xmlns:a16="http://schemas.microsoft.com/office/drawing/2014/main" id="{F7ECEAB3-C4AC-4ECD-8E87-71E4FEE7E03F}"/>
                </a:ext>
              </a:extLst>
            </p:cNvPr>
            <p:cNvSpPr>
              <a:spLocks noChangeShapeType="1"/>
            </p:cNvSpPr>
            <p:nvPr/>
          </p:nvSpPr>
          <p:spPr bwMode="auto">
            <a:xfrm>
              <a:off x="2788" y="1607"/>
              <a:ext cx="85"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4">
              <a:extLst>
                <a:ext uri="{FF2B5EF4-FFF2-40B4-BE49-F238E27FC236}">
                  <a16:creationId xmlns:a16="http://schemas.microsoft.com/office/drawing/2014/main" id="{314BDE43-1BC8-4594-364D-074D0E756496}"/>
                </a:ext>
              </a:extLst>
            </p:cNvPr>
            <p:cNvSpPr>
              <a:spLocks noChangeShapeType="1"/>
            </p:cNvSpPr>
            <p:nvPr/>
          </p:nvSpPr>
          <p:spPr bwMode="auto">
            <a:xfrm>
              <a:off x="2788" y="2241"/>
              <a:ext cx="85"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5">
              <a:extLst>
                <a:ext uri="{FF2B5EF4-FFF2-40B4-BE49-F238E27FC236}">
                  <a16:creationId xmlns:a16="http://schemas.microsoft.com/office/drawing/2014/main" id="{FD9CF0CE-842E-513A-BCD7-32B4D76830DB}"/>
                </a:ext>
              </a:extLst>
            </p:cNvPr>
            <p:cNvSpPr>
              <a:spLocks noChangeShapeType="1"/>
            </p:cNvSpPr>
            <p:nvPr/>
          </p:nvSpPr>
          <p:spPr bwMode="auto">
            <a:xfrm>
              <a:off x="2788" y="2867"/>
              <a:ext cx="85"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6">
              <a:extLst>
                <a:ext uri="{FF2B5EF4-FFF2-40B4-BE49-F238E27FC236}">
                  <a16:creationId xmlns:a16="http://schemas.microsoft.com/office/drawing/2014/main" id="{964C74E7-D8F9-2465-D8C2-1D98E4E19044}"/>
                </a:ext>
              </a:extLst>
            </p:cNvPr>
            <p:cNvSpPr>
              <a:spLocks noChangeShapeType="1"/>
            </p:cNvSpPr>
            <p:nvPr/>
          </p:nvSpPr>
          <p:spPr bwMode="auto">
            <a:xfrm>
              <a:off x="2788" y="3501"/>
              <a:ext cx="85"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7">
              <a:extLst>
                <a:ext uri="{FF2B5EF4-FFF2-40B4-BE49-F238E27FC236}">
                  <a16:creationId xmlns:a16="http://schemas.microsoft.com/office/drawing/2014/main" id="{901DB446-39D8-9906-8B90-B8CF3E3B5AC6}"/>
                </a:ext>
              </a:extLst>
            </p:cNvPr>
            <p:cNvSpPr>
              <a:spLocks noChangeShapeType="1"/>
            </p:cNvSpPr>
            <p:nvPr/>
          </p:nvSpPr>
          <p:spPr bwMode="auto">
            <a:xfrm>
              <a:off x="2788" y="4127"/>
              <a:ext cx="85"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8">
              <a:extLst>
                <a:ext uri="{FF2B5EF4-FFF2-40B4-BE49-F238E27FC236}">
                  <a16:creationId xmlns:a16="http://schemas.microsoft.com/office/drawing/2014/main" id="{72BD426B-19F5-2E95-36D2-836A98D0E657}"/>
                </a:ext>
              </a:extLst>
            </p:cNvPr>
            <p:cNvSpPr>
              <a:spLocks noChangeShapeType="1"/>
            </p:cNvSpPr>
            <p:nvPr/>
          </p:nvSpPr>
          <p:spPr bwMode="auto">
            <a:xfrm>
              <a:off x="2788" y="4761"/>
              <a:ext cx="85"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19">
              <a:extLst>
                <a:ext uri="{FF2B5EF4-FFF2-40B4-BE49-F238E27FC236}">
                  <a16:creationId xmlns:a16="http://schemas.microsoft.com/office/drawing/2014/main" id="{C3EC8CBD-4BAF-1F33-956A-443F3EA7A66D}"/>
                </a:ext>
              </a:extLst>
            </p:cNvPr>
            <p:cNvSpPr>
              <a:spLocks noChangeShapeType="1"/>
            </p:cNvSpPr>
            <p:nvPr/>
          </p:nvSpPr>
          <p:spPr bwMode="auto">
            <a:xfrm>
              <a:off x="2788" y="5387"/>
              <a:ext cx="85"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20">
              <a:extLst>
                <a:ext uri="{FF2B5EF4-FFF2-40B4-BE49-F238E27FC236}">
                  <a16:creationId xmlns:a16="http://schemas.microsoft.com/office/drawing/2014/main" id="{09BEB841-4B49-9F72-F1C6-A043FEB4F4EE}"/>
                </a:ext>
              </a:extLst>
            </p:cNvPr>
            <p:cNvSpPr>
              <a:spLocks noChangeShapeType="1"/>
            </p:cNvSpPr>
            <p:nvPr/>
          </p:nvSpPr>
          <p:spPr bwMode="auto">
            <a:xfrm>
              <a:off x="2788" y="6021"/>
              <a:ext cx="85" cy="0"/>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Rectangle 21">
              <a:extLst>
                <a:ext uri="{FF2B5EF4-FFF2-40B4-BE49-F238E27FC236}">
                  <a16:creationId xmlns:a16="http://schemas.microsoft.com/office/drawing/2014/main" id="{21E0772E-AFB2-27AF-1CE9-AC1982101EF4}"/>
                </a:ext>
              </a:extLst>
            </p:cNvPr>
            <p:cNvSpPr>
              <a:spLocks noChangeArrowheads="1"/>
            </p:cNvSpPr>
            <p:nvPr/>
          </p:nvSpPr>
          <p:spPr bwMode="auto">
            <a:xfrm>
              <a:off x="2427" y="1528"/>
              <a:ext cx="30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700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2">
              <a:extLst>
                <a:ext uri="{FF2B5EF4-FFF2-40B4-BE49-F238E27FC236}">
                  <a16:creationId xmlns:a16="http://schemas.microsoft.com/office/drawing/2014/main" id="{9838A048-9AE8-BFE1-3474-B3D6016B1466}"/>
                </a:ext>
              </a:extLst>
            </p:cNvPr>
            <p:cNvSpPr>
              <a:spLocks noChangeArrowheads="1"/>
            </p:cNvSpPr>
            <p:nvPr/>
          </p:nvSpPr>
          <p:spPr bwMode="auto">
            <a:xfrm>
              <a:off x="2427" y="2162"/>
              <a:ext cx="30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600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3">
              <a:extLst>
                <a:ext uri="{FF2B5EF4-FFF2-40B4-BE49-F238E27FC236}">
                  <a16:creationId xmlns:a16="http://schemas.microsoft.com/office/drawing/2014/main" id="{E53CA8E6-83CB-777D-FF94-AA19EBDF0B33}"/>
                </a:ext>
              </a:extLst>
            </p:cNvPr>
            <p:cNvSpPr>
              <a:spLocks noChangeArrowheads="1"/>
            </p:cNvSpPr>
            <p:nvPr/>
          </p:nvSpPr>
          <p:spPr bwMode="auto">
            <a:xfrm>
              <a:off x="2427" y="2788"/>
              <a:ext cx="30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500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4">
              <a:extLst>
                <a:ext uri="{FF2B5EF4-FFF2-40B4-BE49-F238E27FC236}">
                  <a16:creationId xmlns:a16="http://schemas.microsoft.com/office/drawing/2014/main" id="{A9C08668-BE1E-E77A-F454-BCC6F9AA7C59}"/>
                </a:ext>
              </a:extLst>
            </p:cNvPr>
            <p:cNvSpPr>
              <a:spLocks noChangeArrowheads="1"/>
            </p:cNvSpPr>
            <p:nvPr/>
          </p:nvSpPr>
          <p:spPr bwMode="auto">
            <a:xfrm>
              <a:off x="2427" y="3422"/>
              <a:ext cx="30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400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5">
              <a:extLst>
                <a:ext uri="{FF2B5EF4-FFF2-40B4-BE49-F238E27FC236}">
                  <a16:creationId xmlns:a16="http://schemas.microsoft.com/office/drawing/2014/main" id="{4B94A21A-4FDD-B7D7-2104-5A74FD67FEFC}"/>
                </a:ext>
              </a:extLst>
            </p:cNvPr>
            <p:cNvSpPr>
              <a:spLocks noChangeArrowheads="1"/>
            </p:cNvSpPr>
            <p:nvPr/>
          </p:nvSpPr>
          <p:spPr bwMode="auto">
            <a:xfrm>
              <a:off x="2427" y="4048"/>
              <a:ext cx="30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6">
              <a:extLst>
                <a:ext uri="{FF2B5EF4-FFF2-40B4-BE49-F238E27FC236}">
                  <a16:creationId xmlns:a16="http://schemas.microsoft.com/office/drawing/2014/main" id="{C08E6100-2D57-CEDE-1C19-F8178A86196A}"/>
                </a:ext>
              </a:extLst>
            </p:cNvPr>
            <p:cNvSpPr>
              <a:spLocks noChangeArrowheads="1"/>
            </p:cNvSpPr>
            <p:nvPr/>
          </p:nvSpPr>
          <p:spPr bwMode="auto">
            <a:xfrm>
              <a:off x="2427" y="4682"/>
              <a:ext cx="30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200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7">
              <a:extLst>
                <a:ext uri="{FF2B5EF4-FFF2-40B4-BE49-F238E27FC236}">
                  <a16:creationId xmlns:a16="http://schemas.microsoft.com/office/drawing/2014/main" id="{2A3E75D9-5459-1C7F-1B94-56AA7139A5A7}"/>
                </a:ext>
              </a:extLst>
            </p:cNvPr>
            <p:cNvSpPr>
              <a:spLocks noChangeArrowheads="1"/>
            </p:cNvSpPr>
            <p:nvPr/>
          </p:nvSpPr>
          <p:spPr bwMode="auto">
            <a:xfrm>
              <a:off x="2427" y="5308"/>
              <a:ext cx="30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8">
              <a:extLst>
                <a:ext uri="{FF2B5EF4-FFF2-40B4-BE49-F238E27FC236}">
                  <a16:creationId xmlns:a16="http://schemas.microsoft.com/office/drawing/2014/main" id="{07C45C52-07C9-3D63-F3D2-2F218EC832EA}"/>
                </a:ext>
              </a:extLst>
            </p:cNvPr>
            <p:cNvSpPr>
              <a:spLocks noChangeArrowheads="1"/>
            </p:cNvSpPr>
            <p:nvPr/>
          </p:nvSpPr>
          <p:spPr bwMode="auto">
            <a:xfrm>
              <a:off x="2582" y="5942"/>
              <a:ext cx="14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Line 29">
              <a:extLst>
                <a:ext uri="{FF2B5EF4-FFF2-40B4-BE49-F238E27FC236}">
                  <a16:creationId xmlns:a16="http://schemas.microsoft.com/office/drawing/2014/main" id="{43B42FD9-A7DB-E514-9981-71C913EA033E}"/>
                </a:ext>
              </a:extLst>
            </p:cNvPr>
            <p:cNvSpPr>
              <a:spLocks noChangeShapeType="1"/>
            </p:cNvSpPr>
            <p:nvPr/>
          </p:nvSpPr>
          <p:spPr bwMode="auto">
            <a:xfrm>
              <a:off x="3723" y="6021"/>
              <a:ext cx="0" cy="63"/>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30">
              <a:extLst>
                <a:ext uri="{FF2B5EF4-FFF2-40B4-BE49-F238E27FC236}">
                  <a16:creationId xmlns:a16="http://schemas.microsoft.com/office/drawing/2014/main" id="{4162E6E1-2071-1807-7350-53FCDAED0577}"/>
                </a:ext>
              </a:extLst>
            </p:cNvPr>
            <p:cNvSpPr>
              <a:spLocks noChangeShapeType="1"/>
            </p:cNvSpPr>
            <p:nvPr/>
          </p:nvSpPr>
          <p:spPr bwMode="auto">
            <a:xfrm flipV="1">
              <a:off x="4581" y="6021"/>
              <a:ext cx="0" cy="79"/>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31">
              <a:extLst>
                <a:ext uri="{FF2B5EF4-FFF2-40B4-BE49-F238E27FC236}">
                  <a16:creationId xmlns:a16="http://schemas.microsoft.com/office/drawing/2014/main" id="{9A478407-1623-3AE4-5551-D50BB7977F1E}"/>
                </a:ext>
              </a:extLst>
            </p:cNvPr>
            <p:cNvSpPr>
              <a:spLocks noChangeShapeType="1"/>
            </p:cNvSpPr>
            <p:nvPr/>
          </p:nvSpPr>
          <p:spPr bwMode="auto">
            <a:xfrm>
              <a:off x="5431" y="6021"/>
              <a:ext cx="0" cy="63"/>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32">
              <a:extLst>
                <a:ext uri="{FF2B5EF4-FFF2-40B4-BE49-F238E27FC236}">
                  <a16:creationId xmlns:a16="http://schemas.microsoft.com/office/drawing/2014/main" id="{B8BF77C6-83FA-B268-E1B1-C211EEB08DE7}"/>
                </a:ext>
              </a:extLst>
            </p:cNvPr>
            <p:cNvSpPr>
              <a:spLocks noChangeShapeType="1"/>
            </p:cNvSpPr>
            <p:nvPr/>
          </p:nvSpPr>
          <p:spPr bwMode="auto">
            <a:xfrm flipV="1">
              <a:off x="6280" y="6021"/>
              <a:ext cx="0" cy="79"/>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Line 33">
              <a:extLst>
                <a:ext uri="{FF2B5EF4-FFF2-40B4-BE49-F238E27FC236}">
                  <a16:creationId xmlns:a16="http://schemas.microsoft.com/office/drawing/2014/main" id="{D7BADA05-FCED-A9CB-B8BF-D0636AE1127E}"/>
                </a:ext>
              </a:extLst>
            </p:cNvPr>
            <p:cNvSpPr>
              <a:spLocks noChangeShapeType="1"/>
            </p:cNvSpPr>
            <p:nvPr/>
          </p:nvSpPr>
          <p:spPr bwMode="auto">
            <a:xfrm>
              <a:off x="7138" y="6021"/>
              <a:ext cx="0" cy="63"/>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7" name="Line 34">
              <a:extLst>
                <a:ext uri="{FF2B5EF4-FFF2-40B4-BE49-F238E27FC236}">
                  <a16:creationId xmlns:a16="http://schemas.microsoft.com/office/drawing/2014/main" id="{4E01B8D9-1B76-71D4-0361-73757705C16A}"/>
                </a:ext>
              </a:extLst>
            </p:cNvPr>
            <p:cNvSpPr>
              <a:spLocks noChangeShapeType="1"/>
            </p:cNvSpPr>
            <p:nvPr/>
          </p:nvSpPr>
          <p:spPr bwMode="auto">
            <a:xfrm flipV="1">
              <a:off x="7988" y="6021"/>
              <a:ext cx="0" cy="79"/>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35">
              <a:extLst>
                <a:ext uri="{FF2B5EF4-FFF2-40B4-BE49-F238E27FC236}">
                  <a16:creationId xmlns:a16="http://schemas.microsoft.com/office/drawing/2014/main" id="{2CD9CF42-2229-989D-58A9-5B02FAD48A7B}"/>
                </a:ext>
              </a:extLst>
            </p:cNvPr>
            <p:cNvSpPr>
              <a:spLocks noChangeShapeType="1"/>
            </p:cNvSpPr>
            <p:nvPr/>
          </p:nvSpPr>
          <p:spPr bwMode="auto">
            <a:xfrm>
              <a:off x="8846" y="6021"/>
              <a:ext cx="0" cy="63"/>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Line 36">
              <a:extLst>
                <a:ext uri="{FF2B5EF4-FFF2-40B4-BE49-F238E27FC236}">
                  <a16:creationId xmlns:a16="http://schemas.microsoft.com/office/drawing/2014/main" id="{063D9FEB-3204-81B7-4452-9EF6DDD8F6F6}"/>
                </a:ext>
              </a:extLst>
            </p:cNvPr>
            <p:cNvSpPr>
              <a:spLocks noChangeShapeType="1"/>
            </p:cNvSpPr>
            <p:nvPr/>
          </p:nvSpPr>
          <p:spPr bwMode="auto">
            <a:xfrm flipV="1">
              <a:off x="9696" y="6021"/>
              <a:ext cx="0" cy="79"/>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37">
              <a:extLst>
                <a:ext uri="{FF2B5EF4-FFF2-40B4-BE49-F238E27FC236}">
                  <a16:creationId xmlns:a16="http://schemas.microsoft.com/office/drawing/2014/main" id="{91BBD502-0B0D-C994-2269-5562D6A6349D}"/>
                </a:ext>
              </a:extLst>
            </p:cNvPr>
            <p:cNvSpPr>
              <a:spLocks noChangeShapeType="1"/>
            </p:cNvSpPr>
            <p:nvPr/>
          </p:nvSpPr>
          <p:spPr bwMode="auto">
            <a:xfrm>
              <a:off x="2873" y="6021"/>
              <a:ext cx="0" cy="63"/>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Line 38">
              <a:extLst>
                <a:ext uri="{FF2B5EF4-FFF2-40B4-BE49-F238E27FC236}">
                  <a16:creationId xmlns:a16="http://schemas.microsoft.com/office/drawing/2014/main" id="{16E1B226-D7FA-0D6B-522A-CA1F46B6ACCA}"/>
                </a:ext>
              </a:extLst>
            </p:cNvPr>
            <p:cNvSpPr>
              <a:spLocks noChangeShapeType="1"/>
            </p:cNvSpPr>
            <p:nvPr/>
          </p:nvSpPr>
          <p:spPr bwMode="auto">
            <a:xfrm flipV="1">
              <a:off x="10545" y="6021"/>
              <a:ext cx="0" cy="79"/>
            </a:xfrm>
            <a:prstGeom prst="line">
              <a:avLst/>
            </a:prstGeom>
            <a:noFill/>
            <a:ln w="4763" cap="rnd">
              <a:solidFill>
                <a:srgbClr val="ACADB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Rectangle 39">
              <a:extLst>
                <a:ext uri="{FF2B5EF4-FFF2-40B4-BE49-F238E27FC236}">
                  <a16:creationId xmlns:a16="http://schemas.microsoft.com/office/drawing/2014/main" id="{D631770B-0833-6B88-9240-E5B075AB14A1}"/>
                </a:ext>
              </a:extLst>
            </p:cNvPr>
            <p:cNvSpPr>
              <a:spLocks noChangeArrowheads="1"/>
            </p:cNvSpPr>
            <p:nvPr/>
          </p:nvSpPr>
          <p:spPr bwMode="auto">
            <a:xfrm>
              <a:off x="2830" y="6179"/>
              <a:ext cx="14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40">
              <a:extLst>
                <a:ext uri="{FF2B5EF4-FFF2-40B4-BE49-F238E27FC236}">
                  <a16:creationId xmlns:a16="http://schemas.microsoft.com/office/drawing/2014/main" id="{16B97E9A-9DAF-8C3D-8C2E-4F49FD489F74}"/>
                </a:ext>
              </a:extLst>
            </p:cNvPr>
            <p:cNvSpPr>
              <a:spLocks noChangeArrowheads="1"/>
            </p:cNvSpPr>
            <p:nvPr/>
          </p:nvSpPr>
          <p:spPr bwMode="auto">
            <a:xfrm>
              <a:off x="3646" y="6179"/>
              <a:ext cx="23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41">
              <a:extLst>
                <a:ext uri="{FF2B5EF4-FFF2-40B4-BE49-F238E27FC236}">
                  <a16:creationId xmlns:a16="http://schemas.microsoft.com/office/drawing/2014/main" id="{72D210E2-412F-E440-7E2D-C92FD57C7D17}"/>
                </a:ext>
              </a:extLst>
            </p:cNvPr>
            <p:cNvSpPr>
              <a:spLocks noChangeArrowheads="1"/>
            </p:cNvSpPr>
            <p:nvPr/>
          </p:nvSpPr>
          <p:spPr bwMode="auto">
            <a:xfrm>
              <a:off x="4504" y="6179"/>
              <a:ext cx="23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42">
              <a:extLst>
                <a:ext uri="{FF2B5EF4-FFF2-40B4-BE49-F238E27FC236}">
                  <a16:creationId xmlns:a16="http://schemas.microsoft.com/office/drawing/2014/main" id="{A16E9648-9D1F-22E5-70F1-56CC97330052}"/>
                </a:ext>
              </a:extLst>
            </p:cNvPr>
            <p:cNvSpPr>
              <a:spLocks noChangeArrowheads="1"/>
            </p:cNvSpPr>
            <p:nvPr/>
          </p:nvSpPr>
          <p:spPr bwMode="auto">
            <a:xfrm>
              <a:off x="5353" y="6179"/>
              <a:ext cx="23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43">
              <a:extLst>
                <a:ext uri="{FF2B5EF4-FFF2-40B4-BE49-F238E27FC236}">
                  <a16:creationId xmlns:a16="http://schemas.microsoft.com/office/drawing/2014/main" id="{4EA44E83-143A-FFB1-D8F0-036D22304348}"/>
                </a:ext>
              </a:extLst>
            </p:cNvPr>
            <p:cNvSpPr>
              <a:spLocks noChangeArrowheads="1"/>
            </p:cNvSpPr>
            <p:nvPr/>
          </p:nvSpPr>
          <p:spPr bwMode="auto">
            <a:xfrm>
              <a:off x="6212" y="6179"/>
              <a:ext cx="23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44">
              <a:extLst>
                <a:ext uri="{FF2B5EF4-FFF2-40B4-BE49-F238E27FC236}">
                  <a16:creationId xmlns:a16="http://schemas.microsoft.com/office/drawing/2014/main" id="{8CE0F0A0-AF8C-FFD5-1464-BAB4E2EFDC70}"/>
                </a:ext>
              </a:extLst>
            </p:cNvPr>
            <p:cNvSpPr>
              <a:spLocks noChangeArrowheads="1"/>
            </p:cNvSpPr>
            <p:nvPr/>
          </p:nvSpPr>
          <p:spPr bwMode="auto">
            <a:xfrm>
              <a:off x="7061" y="6179"/>
              <a:ext cx="23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45">
              <a:extLst>
                <a:ext uri="{FF2B5EF4-FFF2-40B4-BE49-F238E27FC236}">
                  <a16:creationId xmlns:a16="http://schemas.microsoft.com/office/drawing/2014/main" id="{8400B47D-4CC0-84C7-3CCD-1AF7FDC9307B}"/>
                </a:ext>
              </a:extLst>
            </p:cNvPr>
            <p:cNvSpPr>
              <a:spLocks noChangeArrowheads="1"/>
            </p:cNvSpPr>
            <p:nvPr/>
          </p:nvSpPr>
          <p:spPr bwMode="auto">
            <a:xfrm>
              <a:off x="7911" y="6179"/>
              <a:ext cx="23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60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46">
              <a:extLst>
                <a:ext uri="{FF2B5EF4-FFF2-40B4-BE49-F238E27FC236}">
                  <a16:creationId xmlns:a16="http://schemas.microsoft.com/office/drawing/2014/main" id="{B199A1F6-E9E2-3410-E8F3-1D2FBE26E9AF}"/>
                </a:ext>
              </a:extLst>
            </p:cNvPr>
            <p:cNvSpPr>
              <a:spLocks noChangeArrowheads="1"/>
            </p:cNvSpPr>
            <p:nvPr/>
          </p:nvSpPr>
          <p:spPr bwMode="auto">
            <a:xfrm>
              <a:off x="8769" y="6179"/>
              <a:ext cx="23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70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47">
              <a:extLst>
                <a:ext uri="{FF2B5EF4-FFF2-40B4-BE49-F238E27FC236}">
                  <a16:creationId xmlns:a16="http://schemas.microsoft.com/office/drawing/2014/main" id="{E04C0E99-6D50-8B23-D500-AC69FC7D3BCF}"/>
                </a:ext>
              </a:extLst>
            </p:cNvPr>
            <p:cNvSpPr>
              <a:spLocks noChangeArrowheads="1"/>
            </p:cNvSpPr>
            <p:nvPr/>
          </p:nvSpPr>
          <p:spPr bwMode="auto">
            <a:xfrm>
              <a:off x="9619" y="6179"/>
              <a:ext cx="23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80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48">
              <a:extLst>
                <a:ext uri="{FF2B5EF4-FFF2-40B4-BE49-F238E27FC236}">
                  <a16:creationId xmlns:a16="http://schemas.microsoft.com/office/drawing/2014/main" id="{DDB7F091-581B-1BBD-1E52-AA4630D8FEB0}"/>
                </a:ext>
              </a:extLst>
            </p:cNvPr>
            <p:cNvSpPr>
              <a:spLocks noChangeArrowheads="1"/>
            </p:cNvSpPr>
            <p:nvPr/>
          </p:nvSpPr>
          <p:spPr bwMode="auto">
            <a:xfrm>
              <a:off x="10477" y="6179"/>
              <a:ext cx="23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404040"/>
                  </a:solidFill>
                  <a:effectLst/>
                  <a:latin typeface="DIN-Light" charset="0"/>
                </a:rPr>
                <a:t>90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Line 49">
              <a:extLst>
                <a:ext uri="{FF2B5EF4-FFF2-40B4-BE49-F238E27FC236}">
                  <a16:creationId xmlns:a16="http://schemas.microsoft.com/office/drawing/2014/main" id="{E5CB7CF7-DFD2-EE79-DFFF-9C86C9989A07}"/>
                </a:ext>
              </a:extLst>
            </p:cNvPr>
            <p:cNvSpPr>
              <a:spLocks noChangeShapeType="1"/>
            </p:cNvSpPr>
            <p:nvPr/>
          </p:nvSpPr>
          <p:spPr bwMode="auto">
            <a:xfrm>
              <a:off x="2873" y="6021"/>
              <a:ext cx="7844" cy="0"/>
            </a:xfrm>
            <a:prstGeom prst="line">
              <a:avLst/>
            </a:prstGeom>
            <a:noFill/>
            <a:ln w="238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Line 50">
              <a:extLst>
                <a:ext uri="{FF2B5EF4-FFF2-40B4-BE49-F238E27FC236}">
                  <a16:creationId xmlns:a16="http://schemas.microsoft.com/office/drawing/2014/main" id="{6191B9AF-38AA-E170-2C1D-343ECD53C71E}"/>
                </a:ext>
              </a:extLst>
            </p:cNvPr>
            <p:cNvSpPr>
              <a:spLocks noChangeShapeType="1"/>
            </p:cNvSpPr>
            <p:nvPr/>
          </p:nvSpPr>
          <p:spPr bwMode="auto">
            <a:xfrm flipV="1">
              <a:off x="2873" y="1607"/>
              <a:ext cx="0" cy="4414"/>
            </a:xfrm>
            <a:prstGeom prst="line">
              <a:avLst/>
            </a:prstGeom>
            <a:noFill/>
            <a:ln w="23813"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Rectangle 51">
              <a:extLst>
                <a:ext uri="{FF2B5EF4-FFF2-40B4-BE49-F238E27FC236}">
                  <a16:creationId xmlns:a16="http://schemas.microsoft.com/office/drawing/2014/main" id="{A53583DB-EB41-ACF3-7FB6-C15EDD4C521D}"/>
                </a:ext>
              </a:extLst>
            </p:cNvPr>
            <p:cNvSpPr>
              <a:spLocks noChangeArrowheads="1"/>
            </p:cNvSpPr>
            <p:nvPr/>
          </p:nvSpPr>
          <p:spPr bwMode="auto">
            <a:xfrm>
              <a:off x="6349" y="6441"/>
              <a:ext cx="446"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time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52">
              <a:extLst>
                <a:ext uri="{FF2B5EF4-FFF2-40B4-BE49-F238E27FC236}">
                  <a16:creationId xmlns:a16="http://schemas.microsoft.com/office/drawing/2014/main" id="{C58EC0B2-3FBE-A0DB-87B9-7470275C5352}"/>
                </a:ext>
              </a:extLst>
            </p:cNvPr>
            <p:cNvSpPr>
              <a:spLocks noChangeArrowheads="1"/>
            </p:cNvSpPr>
            <p:nvPr/>
          </p:nvSpPr>
          <p:spPr bwMode="auto">
            <a:xfrm>
              <a:off x="6727" y="6441"/>
              <a:ext cx="137"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53">
              <a:extLst>
                <a:ext uri="{FF2B5EF4-FFF2-40B4-BE49-F238E27FC236}">
                  <a16:creationId xmlns:a16="http://schemas.microsoft.com/office/drawing/2014/main" id="{2F991D7F-3CE8-2372-4EE2-F2375B4199B2}"/>
                </a:ext>
              </a:extLst>
            </p:cNvPr>
            <p:cNvSpPr>
              <a:spLocks noChangeArrowheads="1"/>
            </p:cNvSpPr>
            <p:nvPr/>
          </p:nvSpPr>
          <p:spPr bwMode="auto">
            <a:xfrm>
              <a:off x="6778" y="6441"/>
              <a:ext cx="318"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mn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54">
              <a:extLst>
                <a:ext uri="{FF2B5EF4-FFF2-40B4-BE49-F238E27FC236}">
                  <a16:creationId xmlns:a16="http://schemas.microsoft.com/office/drawing/2014/main" id="{8307C45C-3F5C-2E46-C5CF-DCB03913BAC5}"/>
                </a:ext>
              </a:extLst>
            </p:cNvPr>
            <p:cNvSpPr>
              <a:spLocks noChangeArrowheads="1"/>
            </p:cNvSpPr>
            <p:nvPr/>
          </p:nvSpPr>
          <p:spPr bwMode="auto">
            <a:xfrm>
              <a:off x="7018" y="6441"/>
              <a:ext cx="137"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55">
              <a:extLst>
                <a:ext uri="{FF2B5EF4-FFF2-40B4-BE49-F238E27FC236}">
                  <a16:creationId xmlns:a16="http://schemas.microsoft.com/office/drawing/2014/main" id="{1A9F1734-D77E-B4DD-5CF8-FE9186E990BC}"/>
                </a:ext>
              </a:extLst>
            </p:cNvPr>
            <p:cNvSpPr>
              <a:spLocks noChangeArrowheads="1"/>
            </p:cNvSpPr>
            <p:nvPr/>
          </p:nvSpPr>
          <p:spPr bwMode="auto">
            <a:xfrm rot="16200000">
              <a:off x="2053" y="4310"/>
              <a:ext cx="17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6">
              <a:extLst>
                <a:ext uri="{FF2B5EF4-FFF2-40B4-BE49-F238E27FC236}">
                  <a16:creationId xmlns:a16="http://schemas.microsoft.com/office/drawing/2014/main" id="{58D1589F-CF93-84C1-836B-CA6B3450FC53}"/>
                </a:ext>
              </a:extLst>
            </p:cNvPr>
            <p:cNvSpPr>
              <a:spLocks noChangeArrowheads="1"/>
            </p:cNvSpPr>
            <p:nvPr/>
          </p:nvSpPr>
          <p:spPr bwMode="auto">
            <a:xfrm rot="16200000">
              <a:off x="2070" y="4240"/>
              <a:ext cx="137"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7">
              <a:extLst>
                <a:ext uri="{FF2B5EF4-FFF2-40B4-BE49-F238E27FC236}">
                  <a16:creationId xmlns:a16="http://schemas.microsoft.com/office/drawing/2014/main" id="{32EA6622-71C0-EB15-33F6-90211318B862}"/>
                </a:ext>
              </a:extLst>
            </p:cNvPr>
            <p:cNvSpPr>
              <a:spLocks noChangeArrowheads="1"/>
            </p:cNvSpPr>
            <p:nvPr/>
          </p:nvSpPr>
          <p:spPr bwMode="auto">
            <a:xfrm rot="16200000">
              <a:off x="2070" y="4177"/>
              <a:ext cx="137"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8">
              <a:extLst>
                <a:ext uri="{FF2B5EF4-FFF2-40B4-BE49-F238E27FC236}">
                  <a16:creationId xmlns:a16="http://schemas.microsoft.com/office/drawing/2014/main" id="{1F476940-DECD-E536-95D2-AC638978D4E6}"/>
                </a:ext>
              </a:extLst>
            </p:cNvPr>
            <p:cNvSpPr>
              <a:spLocks noChangeArrowheads="1"/>
            </p:cNvSpPr>
            <p:nvPr/>
          </p:nvSpPr>
          <p:spPr bwMode="auto">
            <a:xfrm rot="16200000">
              <a:off x="2053" y="4096"/>
              <a:ext cx="17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59">
              <a:extLst>
                <a:ext uri="{FF2B5EF4-FFF2-40B4-BE49-F238E27FC236}">
                  <a16:creationId xmlns:a16="http://schemas.microsoft.com/office/drawing/2014/main" id="{859B0B48-28C6-2C3B-C009-79FCA531B107}"/>
                </a:ext>
              </a:extLst>
            </p:cNvPr>
            <p:cNvSpPr>
              <a:spLocks noChangeArrowheads="1"/>
            </p:cNvSpPr>
            <p:nvPr/>
          </p:nvSpPr>
          <p:spPr bwMode="auto">
            <a:xfrm rot="16200000">
              <a:off x="2070" y="4034"/>
              <a:ext cx="137"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0">
              <a:extLst>
                <a:ext uri="{FF2B5EF4-FFF2-40B4-BE49-F238E27FC236}">
                  <a16:creationId xmlns:a16="http://schemas.microsoft.com/office/drawing/2014/main" id="{357CDC5C-2ECC-7A94-121D-FFDB0EA581E1}"/>
                </a:ext>
              </a:extLst>
            </p:cNvPr>
            <p:cNvSpPr>
              <a:spLocks noChangeArrowheads="1"/>
            </p:cNvSpPr>
            <p:nvPr/>
          </p:nvSpPr>
          <p:spPr bwMode="auto">
            <a:xfrm rot="16200000">
              <a:off x="2073" y="3975"/>
              <a:ext cx="129"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1">
              <a:extLst>
                <a:ext uri="{FF2B5EF4-FFF2-40B4-BE49-F238E27FC236}">
                  <a16:creationId xmlns:a16="http://schemas.microsoft.com/office/drawing/2014/main" id="{23C536B9-981F-F4E4-FE95-B526ADBF86AF}"/>
                </a:ext>
              </a:extLst>
            </p:cNvPr>
            <p:cNvSpPr>
              <a:spLocks noChangeArrowheads="1"/>
            </p:cNvSpPr>
            <p:nvPr/>
          </p:nvSpPr>
          <p:spPr bwMode="auto">
            <a:xfrm rot="16200000">
              <a:off x="2052" y="3914"/>
              <a:ext cx="17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1A16BE41-FA35-FD33-BE40-D400A5B80E33}"/>
                </a:ext>
              </a:extLst>
            </p:cNvPr>
            <p:cNvSpPr>
              <a:spLocks noChangeArrowheads="1"/>
            </p:cNvSpPr>
            <p:nvPr/>
          </p:nvSpPr>
          <p:spPr bwMode="auto">
            <a:xfrm rot="16200000">
              <a:off x="2074" y="3856"/>
              <a:ext cx="129"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FB6D3E71-2341-28C2-1A66-C09D484BC048}"/>
                </a:ext>
              </a:extLst>
            </p:cNvPr>
            <p:cNvSpPr>
              <a:spLocks noChangeArrowheads="1"/>
            </p:cNvSpPr>
            <p:nvPr/>
          </p:nvSpPr>
          <p:spPr bwMode="auto">
            <a:xfrm rot="16200000">
              <a:off x="2074" y="3808"/>
              <a:ext cx="129"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04BEAEFE-3084-A4C5-08F5-672406786BE9}"/>
                </a:ext>
              </a:extLst>
            </p:cNvPr>
            <p:cNvSpPr>
              <a:spLocks noChangeArrowheads="1"/>
            </p:cNvSpPr>
            <p:nvPr/>
          </p:nvSpPr>
          <p:spPr bwMode="auto">
            <a:xfrm rot="16200000">
              <a:off x="2053" y="3748"/>
              <a:ext cx="17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FE427802-E041-72FF-70EC-B69173B9011E}"/>
                </a:ext>
              </a:extLst>
            </p:cNvPr>
            <p:cNvSpPr>
              <a:spLocks noChangeArrowheads="1"/>
            </p:cNvSpPr>
            <p:nvPr/>
          </p:nvSpPr>
          <p:spPr bwMode="auto">
            <a:xfrm rot="16200000">
              <a:off x="2053" y="3661"/>
              <a:ext cx="17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C44AC226-FBB7-2BAD-5430-D00A03070BDC}"/>
                </a:ext>
              </a:extLst>
            </p:cNvPr>
            <p:cNvSpPr>
              <a:spLocks noChangeArrowheads="1"/>
            </p:cNvSpPr>
            <p:nvPr/>
          </p:nvSpPr>
          <p:spPr bwMode="auto">
            <a:xfrm rot="16200000">
              <a:off x="2057" y="3585"/>
              <a:ext cx="163"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6102E2D6-E72F-4A4F-E7CD-4055D8E34EE6}"/>
                </a:ext>
              </a:extLst>
            </p:cNvPr>
            <p:cNvSpPr>
              <a:spLocks noChangeArrowheads="1"/>
            </p:cNvSpPr>
            <p:nvPr/>
          </p:nvSpPr>
          <p:spPr bwMode="auto">
            <a:xfrm rot="16200000">
              <a:off x="2083" y="3531"/>
              <a:ext cx="11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93EADCD2-F6BC-2535-000F-1EB45C3D1236}"/>
                </a:ext>
              </a:extLst>
            </p:cNvPr>
            <p:cNvSpPr>
              <a:spLocks noChangeArrowheads="1"/>
            </p:cNvSpPr>
            <p:nvPr/>
          </p:nvSpPr>
          <p:spPr bwMode="auto">
            <a:xfrm rot="16200000">
              <a:off x="2074" y="3482"/>
              <a:ext cx="129"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69">
              <a:extLst>
                <a:ext uri="{FF2B5EF4-FFF2-40B4-BE49-F238E27FC236}">
                  <a16:creationId xmlns:a16="http://schemas.microsoft.com/office/drawing/2014/main" id="{6C1F7379-4744-695A-D2F9-8F7872AA1ABE}"/>
                </a:ext>
              </a:extLst>
            </p:cNvPr>
            <p:cNvSpPr>
              <a:spLocks noChangeArrowheads="1"/>
            </p:cNvSpPr>
            <p:nvPr/>
          </p:nvSpPr>
          <p:spPr bwMode="auto">
            <a:xfrm rot="16200000">
              <a:off x="2083" y="3444"/>
              <a:ext cx="11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0">
              <a:extLst>
                <a:ext uri="{FF2B5EF4-FFF2-40B4-BE49-F238E27FC236}">
                  <a16:creationId xmlns:a16="http://schemas.microsoft.com/office/drawing/2014/main" id="{98A2D105-77F6-55B2-1696-28B0B7A4D363}"/>
                </a:ext>
              </a:extLst>
            </p:cNvPr>
            <p:cNvSpPr>
              <a:spLocks noChangeArrowheads="1"/>
            </p:cNvSpPr>
            <p:nvPr/>
          </p:nvSpPr>
          <p:spPr bwMode="auto">
            <a:xfrm rot="16200000">
              <a:off x="2053" y="3374"/>
              <a:ext cx="17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1">
              <a:extLst>
                <a:ext uri="{FF2B5EF4-FFF2-40B4-BE49-F238E27FC236}">
                  <a16:creationId xmlns:a16="http://schemas.microsoft.com/office/drawing/2014/main" id="{069327A4-EB54-B33E-319B-3C0449A83538}"/>
                </a:ext>
              </a:extLst>
            </p:cNvPr>
            <p:cNvSpPr>
              <a:spLocks noChangeArrowheads="1"/>
            </p:cNvSpPr>
            <p:nvPr/>
          </p:nvSpPr>
          <p:spPr bwMode="auto">
            <a:xfrm rot="16200000">
              <a:off x="2053" y="3295"/>
              <a:ext cx="172"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2">
              <a:extLst>
                <a:ext uri="{FF2B5EF4-FFF2-40B4-BE49-F238E27FC236}">
                  <a16:creationId xmlns:a16="http://schemas.microsoft.com/office/drawing/2014/main" id="{6C929068-132D-3F1B-443E-E672A8EE1B68}"/>
                </a:ext>
              </a:extLst>
            </p:cNvPr>
            <p:cNvSpPr>
              <a:spLocks noChangeArrowheads="1"/>
            </p:cNvSpPr>
            <p:nvPr/>
          </p:nvSpPr>
          <p:spPr bwMode="auto">
            <a:xfrm rot="16200000">
              <a:off x="2074" y="3229"/>
              <a:ext cx="129"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3">
              <a:extLst>
                <a:ext uri="{FF2B5EF4-FFF2-40B4-BE49-F238E27FC236}">
                  <a16:creationId xmlns:a16="http://schemas.microsoft.com/office/drawing/2014/main" id="{2CC64D7B-4764-9F0A-3D52-AC6EA1D3F031}"/>
                </a:ext>
              </a:extLst>
            </p:cNvPr>
            <p:cNvSpPr>
              <a:spLocks noChangeArrowheads="1"/>
            </p:cNvSpPr>
            <p:nvPr/>
          </p:nvSpPr>
          <p:spPr bwMode="auto">
            <a:xfrm rot="16200000">
              <a:off x="2070" y="3185"/>
              <a:ext cx="137"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4">
              <a:extLst>
                <a:ext uri="{FF2B5EF4-FFF2-40B4-BE49-F238E27FC236}">
                  <a16:creationId xmlns:a16="http://schemas.microsoft.com/office/drawing/2014/main" id="{87B3AE2C-DD25-FC68-C68C-9CD54342F05C}"/>
                </a:ext>
              </a:extLst>
            </p:cNvPr>
            <p:cNvSpPr>
              <a:spLocks noChangeArrowheads="1"/>
            </p:cNvSpPr>
            <p:nvPr/>
          </p:nvSpPr>
          <p:spPr bwMode="auto">
            <a:xfrm rot="16200000">
              <a:off x="2027" y="3095"/>
              <a:ext cx="223"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5">
              <a:extLst>
                <a:ext uri="{FF2B5EF4-FFF2-40B4-BE49-F238E27FC236}">
                  <a16:creationId xmlns:a16="http://schemas.microsoft.com/office/drawing/2014/main" id="{0BFCFEA8-5D03-61DD-9E49-06E380A244BC}"/>
                </a:ext>
              </a:extLst>
            </p:cNvPr>
            <p:cNvSpPr>
              <a:spLocks noChangeArrowheads="1"/>
            </p:cNvSpPr>
            <p:nvPr/>
          </p:nvSpPr>
          <p:spPr bwMode="auto">
            <a:xfrm rot="16200000">
              <a:off x="2070" y="3003"/>
              <a:ext cx="137"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404040"/>
                  </a:solidFill>
                  <a:effectLst/>
                  <a:latin typeface="DIN-Light"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Freeform 76">
              <a:extLst>
                <a:ext uri="{FF2B5EF4-FFF2-40B4-BE49-F238E27FC236}">
                  <a16:creationId xmlns:a16="http://schemas.microsoft.com/office/drawing/2014/main" id="{217D7A96-CE79-43EC-D678-440E019D68ED}"/>
                </a:ext>
              </a:extLst>
            </p:cNvPr>
            <p:cNvSpPr>
              <a:spLocks/>
            </p:cNvSpPr>
            <p:nvPr/>
          </p:nvSpPr>
          <p:spPr bwMode="auto">
            <a:xfrm>
              <a:off x="2873" y="2241"/>
              <a:ext cx="7672" cy="3780"/>
            </a:xfrm>
            <a:custGeom>
              <a:avLst/>
              <a:gdLst>
                <a:gd name="T0" fmla="*/ 14304 w 14304"/>
                <a:gd name="T1" fmla="*/ 7632 h 7632"/>
                <a:gd name="T2" fmla="*/ 11136 w 14304"/>
                <a:gd name="T3" fmla="*/ 7632 h 7632"/>
                <a:gd name="T4" fmla="*/ 11129 w 14304"/>
                <a:gd name="T5" fmla="*/ 7631 h 7632"/>
                <a:gd name="T6" fmla="*/ 1584 w 14304"/>
                <a:gd name="T7" fmla="*/ 0 h 7632"/>
                <a:gd name="T8" fmla="*/ 1584 w 14304"/>
                <a:gd name="T9" fmla="*/ 7632 h 7632"/>
                <a:gd name="T10" fmla="*/ 0 w 14304"/>
                <a:gd name="T11" fmla="*/ 7632 h 7632"/>
              </a:gdLst>
              <a:ahLst/>
              <a:cxnLst>
                <a:cxn ang="0">
                  <a:pos x="T0" y="T1"/>
                </a:cxn>
                <a:cxn ang="0">
                  <a:pos x="T2" y="T3"/>
                </a:cxn>
                <a:cxn ang="0">
                  <a:pos x="T4" y="T5"/>
                </a:cxn>
                <a:cxn ang="0">
                  <a:pos x="T6" y="T7"/>
                </a:cxn>
                <a:cxn ang="0">
                  <a:pos x="T8" y="T9"/>
                </a:cxn>
                <a:cxn ang="0">
                  <a:pos x="T10" y="T11"/>
                </a:cxn>
              </a:cxnLst>
              <a:rect l="0" t="0" r="r" b="b"/>
              <a:pathLst>
                <a:path w="14304" h="7632">
                  <a:moveTo>
                    <a:pt x="14304" y="7632"/>
                  </a:moveTo>
                  <a:lnTo>
                    <a:pt x="11136" y="7632"/>
                  </a:lnTo>
                  <a:lnTo>
                    <a:pt x="11129" y="7631"/>
                  </a:lnTo>
                  <a:cubicBezTo>
                    <a:pt x="8584" y="7631"/>
                    <a:pt x="5721" y="6358"/>
                    <a:pt x="1584" y="0"/>
                  </a:cubicBezTo>
                  <a:lnTo>
                    <a:pt x="1584" y="7632"/>
                  </a:lnTo>
                  <a:lnTo>
                    <a:pt x="0" y="7632"/>
                  </a:lnTo>
                </a:path>
              </a:pathLst>
            </a:custGeom>
            <a:noFill/>
            <a:ln w="41275" cap="rnd">
              <a:solidFill>
                <a:srgbClr val="E2001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0" name="Line 77">
              <a:extLst>
                <a:ext uri="{FF2B5EF4-FFF2-40B4-BE49-F238E27FC236}">
                  <a16:creationId xmlns:a16="http://schemas.microsoft.com/office/drawing/2014/main" id="{B613957F-B02F-5D2F-9F2B-50F6E03A503B}"/>
                </a:ext>
              </a:extLst>
            </p:cNvPr>
            <p:cNvSpPr>
              <a:spLocks noChangeShapeType="1"/>
            </p:cNvSpPr>
            <p:nvPr/>
          </p:nvSpPr>
          <p:spPr bwMode="auto">
            <a:xfrm>
              <a:off x="3835" y="1924"/>
              <a:ext cx="4900" cy="0"/>
            </a:xfrm>
            <a:prstGeom prst="line">
              <a:avLst/>
            </a:prstGeom>
            <a:noFill/>
            <a:ln w="14288" cap="rnd">
              <a:solidFill>
                <a:srgbClr val="C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1" name="Freeform 78">
              <a:extLst>
                <a:ext uri="{FF2B5EF4-FFF2-40B4-BE49-F238E27FC236}">
                  <a16:creationId xmlns:a16="http://schemas.microsoft.com/office/drawing/2014/main" id="{D1C17EBE-C542-873E-643A-2CE813BFC210}"/>
                </a:ext>
              </a:extLst>
            </p:cNvPr>
            <p:cNvSpPr>
              <a:spLocks/>
            </p:cNvSpPr>
            <p:nvPr/>
          </p:nvSpPr>
          <p:spPr bwMode="auto">
            <a:xfrm>
              <a:off x="3723" y="1884"/>
              <a:ext cx="120" cy="80"/>
            </a:xfrm>
            <a:custGeom>
              <a:avLst/>
              <a:gdLst>
                <a:gd name="T0" fmla="*/ 120 w 120"/>
                <a:gd name="T1" fmla="*/ 80 h 80"/>
                <a:gd name="T2" fmla="*/ 0 w 120"/>
                <a:gd name="T3" fmla="*/ 40 h 80"/>
                <a:gd name="T4" fmla="*/ 120 w 120"/>
                <a:gd name="T5" fmla="*/ 0 h 80"/>
                <a:gd name="T6" fmla="*/ 120 w 120"/>
                <a:gd name="T7" fmla="*/ 80 h 80"/>
              </a:gdLst>
              <a:ahLst/>
              <a:cxnLst>
                <a:cxn ang="0">
                  <a:pos x="T0" y="T1"/>
                </a:cxn>
                <a:cxn ang="0">
                  <a:pos x="T2" y="T3"/>
                </a:cxn>
                <a:cxn ang="0">
                  <a:pos x="T4" y="T5"/>
                </a:cxn>
                <a:cxn ang="0">
                  <a:pos x="T6" y="T7"/>
                </a:cxn>
              </a:cxnLst>
              <a:rect l="0" t="0" r="r" b="b"/>
              <a:pathLst>
                <a:path w="120" h="80">
                  <a:moveTo>
                    <a:pt x="120" y="80"/>
                  </a:moveTo>
                  <a:lnTo>
                    <a:pt x="0" y="40"/>
                  </a:lnTo>
                  <a:lnTo>
                    <a:pt x="120" y="0"/>
                  </a:lnTo>
                  <a:lnTo>
                    <a:pt x="120" y="8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79">
              <a:extLst>
                <a:ext uri="{FF2B5EF4-FFF2-40B4-BE49-F238E27FC236}">
                  <a16:creationId xmlns:a16="http://schemas.microsoft.com/office/drawing/2014/main" id="{257E5246-CFD4-4FB6-F456-442030442DCE}"/>
                </a:ext>
              </a:extLst>
            </p:cNvPr>
            <p:cNvSpPr>
              <a:spLocks/>
            </p:cNvSpPr>
            <p:nvPr/>
          </p:nvSpPr>
          <p:spPr bwMode="auto">
            <a:xfrm>
              <a:off x="8726" y="1884"/>
              <a:ext cx="120" cy="80"/>
            </a:xfrm>
            <a:custGeom>
              <a:avLst/>
              <a:gdLst>
                <a:gd name="T0" fmla="*/ 0 w 120"/>
                <a:gd name="T1" fmla="*/ 0 h 80"/>
                <a:gd name="T2" fmla="*/ 120 w 120"/>
                <a:gd name="T3" fmla="*/ 40 h 80"/>
                <a:gd name="T4" fmla="*/ 0 w 120"/>
                <a:gd name="T5" fmla="*/ 80 h 80"/>
                <a:gd name="T6" fmla="*/ 0 w 120"/>
                <a:gd name="T7" fmla="*/ 0 h 80"/>
              </a:gdLst>
              <a:ahLst/>
              <a:cxnLst>
                <a:cxn ang="0">
                  <a:pos x="T0" y="T1"/>
                </a:cxn>
                <a:cxn ang="0">
                  <a:pos x="T2" y="T3"/>
                </a:cxn>
                <a:cxn ang="0">
                  <a:pos x="T4" y="T5"/>
                </a:cxn>
                <a:cxn ang="0">
                  <a:pos x="T6" y="T7"/>
                </a:cxn>
              </a:cxnLst>
              <a:rect l="0" t="0" r="r" b="b"/>
              <a:pathLst>
                <a:path w="120" h="80">
                  <a:moveTo>
                    <a:pt x="0" y="0"/>
                  </a:moveTo>
                  <a:lnTo>
                    <a:pt x="120" y="40"/>
                  </a:lnTo>
                  <a:lnTo>
                    <a:pt x="0" y="8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Rectangle 80">
              <a:extLst>
                <a:ext uri="{FF2B5EF4-FFF2-40B4-BE49-F238E27FC236}">
                  <a16:creationId xmlns:a16="http://schemas.microsoft.com/office/drawing/2014/main" id="{AE6691DB-B498-141B-CDC8-9D2A98489E69}"/>
                </a:ext>
              </a:extLst>
            </p:cNvPr>
            <p:cNvSpPr>
              <a:spLocks noChangeArrowheads="1"/>
            </p:cNvSpPr>
            <p:nvPr/>
          </p:nvSpPr>
          <p:spPr bwMode="auto">
            <a:xfrm>
              <a:off x="5937" y="1845"/>
              <a:ext cx="695" cy="1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Rectangle 81">
              <a:extLst>
                <a:ext uri="{FF2B5EF4-FFF2-40B4-BE49-F238E27FC236}">
                  <a16:creationId xmlns:a16="http://schemas.microsoft.com/office/drawing/2014/main" id="{732FB365-96D4-E9CB-4FC0-C784E634FBB7}"/>
                </a:ext>
              </a:extLst>
            </p:cNvPr>
            <p:cNvSpPr>
              <a:spLocks noChangeArrowheads="1"/>
            </p:cNvSpPr>
            <p:nvPr/>
          </p:nvSpPr>
          <p:spPr bwMode="auto">
            <a:xfrm>
              <a:off x="5937" y="1845"/>
              <a:ext cx="79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DIN-Light" charset="0"/>
                </a:rPr>
                <a:t>gps outage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Freeform 82">
              <a:extLst>
                <a:ext uri="{FF2B5EF4-FFF2-40B4-BE49-F238E27FC236}">
                  <a16:creationId xmlns:a16="http://schemas.microsoft.com/office/drawing/2014/main" id="{D56F6ED7-8800-243F-BD99-87CDCC05BE2F}"/>
                </a:ext>
              </a:extLst>
            </p:cNvPr>
            <p:cNvSpPr>
              <a:spLocks noEditPoints="1"/>
            </p:cNvSpPr>
            <p:nvPr/>
          </p:nvSpPr>
          <p:spPr bwMode="auto">
            <a:xfrm>
              <a:off x="3719" y="1762"/>
              <a:ext cx="8" cy="443"/>
            </a:xfrm>
            <a:custGeom>
              <a:avLst/>
              <a:gdLst>
                <a:gd name="T0" fmla="*/ 16 w 16"/>
                <a:gd name="T1" fmla="*/ 8 h 896"/>
                <a:gd name="T2" fmla="*/ 16 w 16"/>
                <a:gd name="T3" fmla="*/ 120 h 896"/>
                <a:gd name="T4" fmla="*/ 8 w 16"/>
                <a:gd name="T5" fmla="*/ 128 h 896"/>
                <a:gd name="T6" fmla="*/ 0 w 16"/>
                <a:gd name="T7" fmla="*/ 120 h 896"/>
                <a:gd name="T8" fmla="*/ 0 w 16"/>
                <a:gd name="T9" fmla="*/ 8 h 896"/>
                <a:gd name="T10" fmla="*/ 8 w 16"/>
                <a:gd name="T11" fmla="*/ 0 h 896"/>
                <a:gd name="T12" fmla="*/ 16 w 16"/>
                <a:gd name="T13" fmla="*/ 8 h 896"/>
                <a:gd name="T14" fmla="*/ 16 w 16"/>
                <a:gd name="T15" fmla="*/ 200 h 896"/>
                <a:gd name="T16" fmla="*/ 16 w 16"/>
                <a:gd name="T17" fmla="*/ 312 h 896"/>
                <a:gd name="T18" fmla="*/ 8 w 16"/>
                <a:gd name="T19" fmla="*/ 320 h 896"/>
                <a:gd name="T20" fmla="*/ 0 w 16"/>
                <a:gd name="T21" fmla="*/ 312 h 896"/>
                <a:gd name="T22" fmla="*/ 0 w 16"/>
                <a:gd name="T23" fmla="*/ 200 h 896"/>
                <a:gd name="T24" fmla="*/ 8 w 16"/>
                <a:gd name="T25" fmla="*/ 192 h 896"/>
                <a:gd name="T26" fmla="*/ 16 w 16"/>
                <a:gd name="T27" fmla="*/ 200 h 896"/>
                <a:gd name="T28" fmla="*/ 16 w 16"/>
                <a:gd name="T29" fmla="*/ 392 h 896"/>
                <a:gd name="T30" fmla="*/ 16 w 16"/>
                <a:gd name="T31" fmla="*/ 504 h 896"/>
                <a:gd name="T32" fmla="*/ 8 w 16"/>
                <a:gd name="T33" fmla="*/ 512 h 896"/>
                <a:gd name="T34" fmla="*/ 0 w 16"/>
                <a:gd name="T35" fmla="*/ 504 h 896"/>
                <a:gd name="T36" fmla="*/ 0 w 16"/>
                <a:gd name="T37" fmla="*/ 392 h 896"/>
                <a:gd name="T38" fmla="*/ 8 w 16"/>
                <a:gd name="T39" fmla="*/ 384 h 896"/>
                <a:gd name="T40" fmla="*/ 16 w 16"/>
                <a:gd name="T41" fmla="*/ 392 h 896"/>
                <a:gd name="T42" fmla="*/ 16 w 16"/>
                <a:gd name="T43" fmla="*/ 584 h 896"/>
                <a:gd name="T44" fmla="*/ 16 w 16"/>
                <a:gd name="T45" fmla="*/ 696 h 896"/>
                <a:gd name="T46" fmla="*/ 8 w 16"/>
                <a:gd name="T47" fmla="*/ 704 h 896"/>
                <a:gd name="T48" fmla="*/ 0 w 16"/>
                <a:gd name="T49" fmla="*/ 696 h 896"/>
                <a:gd name="T50" fmla="*/ 0 w 16"/>
                <a:gd name="T51" fmla="*/ 584 h 896"/>
                <a:gd name="T52" fmla="*/ 8 w 16"/>
                <a:gd name="T53" fmla="*/ 576 h 896"/>
                <a:gd name="T54" fmla="*/ 16 w 16"/>
                <a:gd name="T55" fmla="*/ 584 h 896"/>
                <a:gd name="T56" fmla="*/ 16 w 16"/>
                <a:gd name="T57" fmla="*/ 776 h 896"/>
                <a:gd name="T58" fmla="*/ 16 w 16"/>
                <a:gd name="T59" fmla="*/ 888 h 896"/>
                <a:gd name="T60" fmla="*/ 8 w 16"/>
                <a:gd name="T61" fmla="*/ 896 h 896"/>
                <a:gd name="T62" fmla="*/ 0 w 16"/>
                <a:gd name="T63" fmla="*/ 888 h 896"/>
                <a:gd name="T64" fmla="*/ 0 w 16"/>
                <a:gd name="T65" fmla="*/ 776 h 896"/>
                <a:gd name="T66" fmla="*/ 8 w 16"/>
                <a:gd name="T67" fmla="*/ 768 h 896"/>
                <a:gd name="T68" fmla="*/ 16 w 16"/>
                <a:gd name="T69" fmla="*/ 77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 h="896">
                  <a:moveTo>
                    <a:pt x="16" y="8"/>
                  </a:moveTo>
                  <a:lnTo>
                    <a:pt x="16" y="120"/>
                  </a:lnTo>
                  <a:cubicBezTo>
                    <a:pt x="16" y="125"/>
                    <a:pt x="13" y="128"/>
                    <a:pt x="8" y="128"/>
                  </a:cubicBezTo>
                  <a:cubicBezTo>
                    <a:pt x="4" y="128"/>
                    <a:pt x="0" y="125"/>
                    <a:pt x="0" y="120"/>
                  </a:cubicBezTo>
                  <a:lnTo>
                    <a:pt x="0" y="8"/>
                  </a:lnTo>
                  <a:cubicBezTo>
                    <a:pt x="0" y="4"/>
                    <a:pt x="4" y="0"/>
                    <a:pt x="8" y="0"/>
                  </a:cubicBezTo>
                  <a:cubicBezTo>
                    <a:pt x="13" y="0"/>
                    <a:pt x="16" y="4"/>
                    <a:pt x="16" y="8"/>
                  </a:cubicBezTo>
                  <a:close/>
                  <a:moveTo>
                    <a:pt x="16" y="200"/>
                  </a:moveTo>
                  <a:lnTo>
                    <a:pt x="16" y="312"/>
                  </a:lnTo>
                  <a:cubicBezTo>
                    <a:pt x="16" y="317"/>
                    <a:pt x="13" y="320"/>
                    <a:pt x="8" y="320"/>
                  </a:cubicBezTo>
                  <a:cubicBezTo>
                    <a:pt x="4" y="320"/>
                    <a:pt x="0" y="317"/>
                    <a:pt x="0" y="312"/>
                  </a:cubicBezTo>
                  <a:lnTo>
                    <a:pt x="0" y="200"/>
                  </a:lnTo>
                  <a:cubicBezTo>
                    <a:pt x="0" y="196"/>
                    <a:pt x="4" y="192"/>
                    <a:pt x="8" y="192"/>
                  </a:cubicBezTo>
                  <a:cubicBezTo>
                    <a:pt x="13" y="192"/>
                    <a:pt x="16" y="196"/>
                    <a:pt x="16" y="200"/>
                  </a:cubicBezTo>
                  <a:close/>
                  <a:moveTo>
                    <a:pt x="16" y="392"/>
                  </a:moveTo>
                  <a:lnTo>
                    <a:pt x="16" y="504"/>
                  </a:lnTo>
                  <a:cubicBezTo>
                    <a:pt x="16" y="509"/>
                    <a:pt x="13" y="512"/>
                    <a:pt x="8" y="512"/>
                  </a:cubicBezTo>
                  <a:cubicBezTo>
                    <a:pt x="4" y="512"/>
                    <a:pt x="0" y="509"/>
                    <a:pt x="0" y="504"/>
                  </a:cubicBezTo>
                  <a:lnTo>
                    <a:pt x="0" y="392"/>
                  </a:lnTo>
                  <a:cubicBezTo>
                    <a:pt x="0" y="388"/>
                    <a:pt x="4" y="384"/>
                    <a:pt x="8" y="384"/>
                  </a:cubicBezTo>
                  <a:cubicBezTo>
                    <a:pt x="13" y="384"/>
                    <a:pt x="16" y="388"/>
                    <a:pt x="16" y="392"/>
                  </a:cubicBezTo>
                  <a:close/>
                  <a:moveTo>
                    <a:pt x="16" y="584"/>
                  </a:moveTo>
                  <a:lnTo>
                    <a:pt x="16" y="696"/>
                  </a:lnTo>
                  <a:cubicBezTo>
                    <a:pt x="16" y="701"/>
                    <a:pt x="13" y="704"/>
                    <a:pt x="8" y="704"/>
                  </a:cubicBezTo>
                  <a:cubicBezTo>
                    <a:pt x="4" y="704"/>
                    <a:pt x="0" y="701"/>
                    <a:pt x="0" y="696"/>
                  </a:cubicBezTo>
                  <a:lnTo>
                    <a:pt x="0" y="584"/>
                  </a:lnTo>
                  <a:cubicBezTo>
                    <a:pt x="0" y="580"/>
                    <a:pt x="4" y="576"/>
                    <a:pt x="8" y="576"/>
                  </a:cubicBezTo>
                  <a:cubicBezTo>
                    <a:pt x="13" y="576"/>
                    <a:pt x="16" y="580"/>
                    <a:pt x="16" y="584"/>
                  </a:cubicBezTo>
                  <a:close/>
                  <a:moveTo>
                    <a:pt x="16" y="776"/>
                  </a:moveTo>
                  <a:lnTo>
                    <a:pt x="16" y="888"/>
                  </a:lnTo>
                  <a:cubicBezTo>
                    <a:pt x="16" y="893"/>
                    <a:pt x="13" y="896"/>
                    <a:pt x="8" y="896"/>
                  </a:cubicBezTo>
                  <a:cubicBezTo>
                    <a:pt x="4" y="896"/>
                    <a:pt x="0" y="893"/>
                    <a:pt x="0" y="888"/>
                  </a:cubicBezTo>
                  <a:lnTo>
                    <a:pt x="0" y="776"/>
                  </a:lnTo>
                  <a:cubicBezTo>
                    <a:pt x="0" y="772"/>
                    <a:pt x="4" y="768"/>
                    <a:pt x="8" y="768"/>
                  </a:cubicBezTo>
                  <a:cubicBezTo>
                    <a:pt x="13" y="768"/>
                    <a:pt x="16" y="772"/>
                    <a:pt x="16" y="776"/>
                  </a:cubicBezTo>
                  <a:close/>
                </a:path>
              </a:pathLst>
            </a:custGeom>
            <a:solidFill>
              <a:srgbClr val="8C8C8C"/>
            </a:solidFill>
            <a:ln w="14288" cap="flat">
              <a:solidFill>
                <a:srgbClr val="8C8C8C"/>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83">
              <a:extLst>
                <a:ext uri="{FF2B5EF4-FFF2-40B4-BE49-F238E27FC236}">
                  <a16:creationId xmlns:a16="http://schemas.microsoft.com/office/drawing/2014/main" id="{6CB02C8A-447D-C8B8-CECF-292EEEFA9A66}"/>
                </a:ext>
              </a:extLst>
            </p:cNvPr>
            <p:cNvSpPr>
              <a:spLocks noEditPoints="1"/>
            </p:cNvSpPr>
            <p:nvPr/>
          </p:nvSpPr>
          <p:spPr bwMode="auto">
            <a:xfrm>
              <a:off x="8842" y="1762"/>
              <a:ext cx="9" cy="443"/>
            </a:xfrm>
            <a:custGeom>
              <a:avLst/>
              <a:gdLst>
                <a:gd name="T0" fmla="*/ 16 w 16"/>
                <a:gd name="T1" fmla="*/ 8 h 896"/>
                <a:gd name="T2" fmla="*/ 16 w 16"/>
                <a:gd name="T3" fmla="*/ 120 h 896"/>
                <a:gd name="T4" fmla="*/ 8 w 16"/>
                <a:gd name="T5" fmla="*/ 128 h 896"/>
                <a:gd name="T6" fmla="*/ 0 w 16"/>
                <a:gd name="T7" fmla="*/ 120 h 896"/>
                <a:gd name="T8" fmla="*/ 0 w 16"/>
                <a:gd name="T9" fmla="*/ 8 h 896"/>
                <a:gd name="T10" fmla="*/ 8 w 16"/>
                <a:gd name="T11" fmla="*/ 0 h 896"/>
                <a:gd name="T12" fmla="*/ 16 w 16"/>
                <a:gd name="T13" fmla="*/ 8 h 896"/>
                <a:gd name="T14" fmla="*/ 16 w 16"/>
                <a:gd name="T15" fmla="*/ 200 h 896"/>
                <a:gd name="T16" fmla="*/ 16 w 16"/>
                <a:gd name="T17" fmla="*/ 312 h 896"/>
                <a:gd name="T18" fmla="*/ 8 w 16"/>
                <a:gd name="T19" fmla="*/ 320 h 896"/>
                <a:gd name="T20" fmla="*/ 0 w 16"/>
                <a:gd name="T21" fmla="*/ 312 h 896"/>
                <a:gd name="T22" fmla="*/ 0 w 16"/>
                <a:gd name="T23" fmla="*/ 200 h 896"/>
                <a:gd name="T24" fmla="*/ 8 w 16"/>
                <a:gd name="T25" fmla="*/ 192 h 896"/>
                <a:gd name="T26" fmla="*/ 16 w 16"/>
                <a:gd name="T27" fmla="*/ 200 h 896"/>
                <a:gd name="T28" fmla="*/ 16 w 16"/>
                <a:gd name="T29" fmla="*/ 392 h 896"/>
                <a:gd name="T30" fmla="*/ 16 w 16"/>
                <a:gd name="T31" fmla="*/ 504 h 896"/>
                <a:gd name="T32" fmla="*/ 8 w 16"/>
                <a:gd name="T33" fmla="*/ 512 h 896"/>
                <a:gd name="T34" fmla="*/ 0 w 16"/>
                <a:gd name="T35" fmla="*/ 504 h 896"/>
                <a:gd name="T36" fmla="*/ 0 w 16"/>
                <a:gd name="T37" fmla="*/ 392 h 896"/>
                <a:gd name="T38" fmla="*/ 8 w 16"/>
                <a:gd name="T39" fmla="*/ 384 h 896"/>
                <a:gd name="T40" fmla="*/ 16 w 16"/>
                <a:gd name="T41" fmla="*/ 392 h 896"/>
                <a:gd name="T42" fmla="*/ 16 w 16"/>
                <a:gd name="T43" fmla="*/ 584 h 896"/>
                <a:gd name="T44" fmla="*/ 16 w 16"/>
                <a:gd name="T45" fmla="*/ 696 h 896"/>
                <a:gd name="T46" fmla="*/ 8 w 16"/>
                <a:gd name="T47" fmla="*/ 704 h 896"/>
                <a:gd name="T48" fmla="*/ 0 w 16"/>
                <a:gd name="T49" fmla="*/ 696 h 896"/>
                <a:gd name="T50" fmla="*/ 0 w 16"/>
                <a:gd name="T51" fmla="*/ 584 h 896"/>
                <a:gd name="T52" fmla="*/ 8 w 16"/>
                <a:gd name="T53" fmla="*/ 576 h 896"/>
                <a:gd name="T54" fmla="*/ 16 w 16"/>
                <a:gd name="T55" fmla="*/ 584 h 896"/>
                <a:gd name="T56" fmla="*/ 16 w 16"/>
                <a:gd name="T57" fmla="*/ 776 h 896"/>
                <a:gd name="T58" fmla="*/ 16 w 16"/>
                <a:gd name="T59" fmla="*/ 888 h 896"/>
                <a:gd name="T60" fmla="*/ 8 w 16"/>
                <a:gd name="T61" fmla="*/ 896 h 896"/>
                <a:gd name="T62" fmla="*/ 0 w 16"/>
                <a:gd name="T63" fmla="*/ 888 h 896"/>
                <a:gd name="T64" fmla="*/ 0 w 16"/>
                <a:gd name="T65" fmla="*/ 776 h 896"/>
                <a:gd name="T66" fmla="*/ 8 w 16"/>
                <a:gd name="T67" fmla="*/ 768 h 896"/>
                <a:gd name="T68" fmla="*/ 16 w 16"/>
                <a:gd name="T69" fmla="*/ 77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 h="896">
                  <a:moveTo>
                    <a:pt x="16" y="8"/>
                  </a:moveTo>
                  <a:lnTo>
                    <a:pt x="16" y="120"/>
                  </a:lnTo>
                  <a:cubicBezTo>
                    <a:pt x="16" y="125"/>
                    <a:pt x="13" y="128"/>
                    <a:pt x="8" y="128"/>
                  </a:cubicBezTo>
                  <a:cubicBezTo>
                    <a:pt x="4" y="128"/>
                    <a:pt x="0" y="125"/>
                    <a:pt x="0" y="120"/>
                  </a:cubicBezTo>
                  <a:lnTo>
                    <a:pt x="0" y="8"/>
                  </a:lnTo>
                  <a:cubicBezTo>
                    <a:pt x="0" y="4"/>
                    <a:pt x="4" y="0"/>
                    <a:pt x="8" y="0"/>
                  </a:cubicBezTo>
                  <a:cubicBezTo>
                    <a:pt x="13" y="0"/>
                    <a:pt x="16" y="4"/>
                    <a:pt x="16" y="8"/>
                  </a:cubicBezTo>
                  <a:close/>
                  <a:moveTo>
                    <a:pt x="16" y="200"/>
                  </a:moveTo>
                  <a:lnTo>
                    <a:pt x="16" y="312"/>
                  </a:lnTo>
                  <a:cubicBezTo>
                    <a:pt x="16" y="317"/>
                    <a:pt x="13" y="320"/>
                    <a:pt x="8" y="320"/>
                  </a:cubicBezTo>
                  <a:cubicBezTo>
                    <a:pt x="4" y="320"/>
                    <a:pt x="0" y="317"/>
                    <a:pt x="0" y="312"/>
                  </a:cubicBezTo>
                  <a:lnTo>
                    <a:pt x="0" y="200"/>
                  </a:lnTo>
                  <a:cubicBezTo>
                    <a:pt x="0" y="196"/>
                    <a:pt x="4" y="192"/>
                    <a:pt x="8" y="192"/>
                  </a:cubicBezTo>
                  <a:cubicBezTo>
                    <a:pt x="13" y="192"/>
                    <a:pt x="16" y="196"/>
                    <a:pt x="16" y="200"/>
                  </a:cubicBezTo>
                  <a:close/>
                  <a:moveTo>
                    <a:pt x="16" y="392"/>
                  </a:moveTo>
                  <a:lnTo>
                    <a:pt x="16" y="504"/>
                  </a:lnTo>
                  <a:cubicBezTo>
                    <a:pt x="16" y="509"/>
                    <a:pt x="13" y="512"/>
                    <a:pt x="8" y="512"/>
                  </a:cubicBezTo>
                  <a:cubicBezTo>
                    <a:pt x="4" y="512"/>
                    <a:pt x="0" y="509"/>
                    <a:pt x="0" y="504"/>
                  </a:cubicBezTo>
                  <a:lnTo>
                    <a:pt x="0" y="392"/>
                  </a:lnTo>
                  <a:cubicBezTo>
                    <a:pt x="0" y="388"/>
                    <a:pt x="4" y="384"/>
                    <a:pt x="8" y="384"/>
                  </a:cubicBezTo>
                  <a:cubicBezTo>
                    <a:pt x="13" y="384"/>
                    <a:pt x="16" y="388"/>
                    <a:pt x="16" y="392"/>
                  </a:cubicBezTo>
                  <a:close/>
                  <a:moveTo>
                    <a:pt x="16" y="584"/>
                  </a:moveTo>
                  <a:lnTo>
                    <a:pt x="16" y="696"/>
                  </a:lnTo>
                  <a:cubicBezTo>
                    <a:pt x="16" y="701"/>
                    <a:pt x="13" y="704"/>
                    <a:pt x="8" y="704"/>
                  </a:cubicBezTo>
                  <a:cubicBezTo>
                    <a:pt x="4" y="704"/>
                    <a:pt x="0" y="701"/>
                    <a:pt x="0" y="696"/>
                  </a:cubicBezTo>
                  <a:lnTo>
                    <a:pt x="0" y="584"/>
                  </a:lnTo>
                  <a:cubicBezTo>
                    <a:pt x="0" y="580"/>
                    <a:pt x="4" y="576"/>
                    <a:pt x="8" y="576"/>
                  </a:cubicBezTo>
                  <a:cubicBezTo>
                    <a:pt x="13" y="576"/>
                    <a:pt x="16" y="580"/>
                    <a:pt x="16" y="584"/>
                  </a:cubicBezTo>
                  <a:close/>
                  <a:moveTo>
                    <a:pt x="16" y="776"/>
                  </a:moveTo>
                  <a:lnTo>
                    <a:pt x="16" y="888"/>
                  </a:lnTo>
                  <a:cubicBezTo>
                    <a:pt x="16" y="893"/>
                    <a:pt x="13" y="896"/>
                    <a:pt x="8" y="896"/>
                  </a:cubicBezTo>
                  <a:cubicBezTo>
                    <a:pt x="4" y="896"/>
                    <a:pt x="0" y="893"/>
                    <a:pt x="0" y="888"/>
                  </a:cubicBezTo>
                  <a:lnTo>
                    <a:pt x="0" y="776"/>
                  </a:lnTo>
                  <a:cubicBezTo>
                    <a:pt x="0" y="772"/>
                    <a:pt x="4" y="768"/>
                    <a:pt x="8" y="768"/>
                  </a:cubicBezTo>
                  <a:cubicBezTo>
                    <a:pt x="13" y="768"/>
                    <a:pt x="16" y="772"/>
                    <a:pt x="16" y="776"/>
                  </a:cubicBezTo>
                  <a:close/>
                </a:path>
              </a:pathLst>
            </a:custGeom>
            <a:solidFill>
              <a:srgbClr val="8C8C8C"/>
            </a:solidFill>
            <a:ln w="14288" cap="flat">
              <a:solidFill>
                <a:srgbClr val="8C8C8C"/>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84">
              <a:extLst>
                <a:ext uri="{FF2B5EF4-FFF2-40B4-BE49-F238E27FC236}">
                  <a16:creationId xmlns:a16="http://schemas.microsoft.com/office/drawing/2014/main" id="{0B8F4E91-DD7F-4B60-40DB-9A2D50168D2D}"/>
                </a:ext>
              </a:extLst>
            </p:cNvPr>
            <p:cNvSpPr>
              <a:spLocks/>
            </p:cNvSpPr>
            <p:nvPr/>
          </p:nvSpPr>
          <p:spPr bwMode="auto">
            <a:xfrm>
              <a:off x="2873" y="2239"/>
              <a:ext cx="7672" cy="3782"/>
            </a:xfrm>
            <a:custGeom>
              <a:avLst/>
              <a:gdLst>
                <a:gd name="T0" fmla="*/ 14304 w 14304"/>
                <a:gd name="T1" fmla="*/ 7636 h 7636"/>
                <a:gd name="T2" fmla="*/ 11136 w 14304"/>
                <a:gd name="T3" fmla="*/ 7636 h 7636"/>
                <a:gd name="T4" fmla="*/ 11136 w 14304"/>
                <a:gd name="T5" fmla="*/ 4 h 7636"/>
                <a:gd name="T6" fmla="*/ 11129 w 14304"/>
                <a:gd name="T7" fmla="*/ 0 h 7636"/>
                <a:gd name="T8" fmla="*/ 1584 w 14304"/>
                <a:gd name="T9" fmla="*/ 7636 h 7636"/>
                <a:gd name="T10" fmla="*/ 0 w 14304"/>
                <a:gd name="T11" fmla="*/ 7636 h 7636"/>
              </a:gdLst>
              <a:ahLst/>
              <a:cxnLst>
                <a:cxn ang="0">
                  <a:pos x="T0" y="T1"/>
                </a:cxn>
                <a:cxn ang="0">
                  <a:pos x="T2" y="T3"/>
                </a:cxn>
                <a:cxn ang="0">
                  <a:pos x="T4" y="T5"/>
                </a:cxn>
                <a:cxn ang="0">
                  <a:pos x="T6" y="T7"/>
                </a:cxn>
                <a:cxn ang="0">
                  <a:pos x="T8" y="T9"/>
                </a:cxn>
                <a:cxn ang="0">
                  <a:pos x="T10" y="T11"/>
                </a:cxn>
              </a:cxnLst>
              <a:rect l="0" t="0" r="r" b="b"/>
              <a:pathLst>
                <a:path w="14304" h="7636">
                  <a:moveTo>
                    <a:pt x="14304" y="7636"/>
                  </a:moveTo>
                  <a:lnTo>
                    <a:pt x="11136" y="7636"/>
                  </a:lnTo>
                  <a:lnTo>
                    <a:pt x="11136" y="4"/>
                  </a:lnTo>
                  <a:lnTo>
                    <a:pt x="11129" y="0"/>
                  </a:lnTo>
                  <a:cubicBezTo>
                    <a:pt x="6994" y="6362"/>
                    <a:pt x="4131" y="7635"/>
                    <a:pt x="1584" y="7636"/>
                  </a:cubicBezTo>
                  <a:lnTo>
                    <a:pt x="0" y="7636"/>
                  </a:lnTo>
                </a:path>
              </a:pathLst>
            </a:custGeom>
            <a:noFill/>
            <a:ln w="41275" cap="rnd">
              <a:solidFill>
                <a:srgbClr val="0055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9" name="Rectangle 86">
              <a:extLst>
                <a:ext uri="{FF2B5EF4-FFF2-40B4-BE49-F238E27FC236}">
                  <a16:creationId xmlns:a16="http://schemas.microsoft.com/office/drawing/2014/main" id="{E4BFB8B9-19E2-98A5-9D33-53F089BD4AD0}"/>
                </a:ext>
              </a:extLst>
            </p:cNvPr>
            <p:cNvSpPr>
              <a:spLocks noChangeArrowheads="1"/>
            </p:cNvSpPr>
            <p:nvPr/>
          </p:nvSpPr>
          <p:spPr bwMode="auto">
            <a:xfrm>
              <a:off x="9181" y="2399"/>
              <a:ext cx="1193" cy="9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87">
              <a:extLst>
                <a:ext uri="{FF2B5EF4-FFF2-40B4-BE49-F238E27FC236}">
                  <a16:creationId xmlns:a16="http://schemas.microsoft.com/office/drawing/2014/main" id="{69049762-D70E-254E-C9BD-C7ECC7BCC7F5}"/>
                </a:ext>
              </a:extLst>
            </p:cNvPr>
            <p:cNvSpPr>
              <a:spLocks noEditPoints="1"/>
            </p:cNvSpPr>
            <p:nvPr/>
          </p:nvSpPr>
          <p:spPr bwMode="auto">
            <a:xfrm>
              <a:off x="9177" y="2395"/>
              <a:ext cx="1201" cy="951"/>
            </a:xfrm>
            <a:custGeom>
              <a:avLst/>
              <a:gdLst>
                <a:gd name="T0" fmla="*/ 0 w 2240"/>
                <a:gd name="T1" fmla="*/ 24 h 1920"/>
                <a:gd name="T2" fmla="*/ 8 w 2240"/>
                <a:gd name="T3" fmla="*/ 336 h 1920"/>
                <a:gd name="T4" fmla="*/ 16 w 2240"/>
                <a:gd name="T5" fmla="*/ 408 h 1920"/>
                <a:gd name="T6" fmla="*/ 8 w 2240"/>
                <a:gd name="T7" fmla="*/ 400 h 1920"/>
                <a:gd name="T8" fmla="*/ 0 w 2240"/>
                <a:gd name="T9" fmla="*/ 712 h 1920"/>
                <a:gd name="T10" fmla="*/ 16 w 2240"/>
                <a:gd name="T11" fmla="*/ 904 h 1920"/>
                <a:gd name="T12" fmla="*/ 16 w 2240"/>
                <a:gd name="T13" fmla="*/ 792 h 1920"/>
                <a:gd name="T14" fmla="*/ 0 w 2240"/>
                <a:gd name="T15" fmla="*/ 984 h 1920"/>
                <a:gd name="T16" fmla="*/ 8 w 2240"/>
                <a:gd name="T17" fmla="*/ 1296 h 1920"/>
                <a:gd name="T18" fmla="*/ 16 w 2240"/>
                <a:gd name="T19" fmla="*/ 1368 h 1920"/>
                <a:gd name="T20" fmla="*/ 8 w 2240"/>
                <a:gd name="T21" fmla="*/ 1360 h 1920"/>
                <a:gd name="T22" fmla="*/ 0 w 2240"/>
                <a:gd name="T23" fmla="*/ 1672 h 1920"/>
                <a:gd name="T24" fmla="*/ 16 w 2240"/>
                <a:gd name="T25" fmla="*/ 1864 h 1920"/>
                <a:gd name="T26" fmla="*/ 16 w 2240"/>
                <a:gd name="T27" fmla="*/ 1752 h 1920"/>
                <a:gd name="T28" fmla="*/ 40 w 2240"/>
                <a:gd name="T29" fmla="*/ 1920 h 1920"/>
                <a:gd name="T30" fmla="*/ 352 w 2240"/>
                <a:gd name="T31" fmla="*/ 1912 h 1920"/>
                <a:gd name="T32" fmla="*/ 424 w 2240"/>
                <a:gd name="T33" fmla="*/ 1904 h 1920"/>
                <a:gd name="T34" fmla="*/ 416 w 2240"/>
                <a:gd name="T35" fmla="*/ 1912 h 1920"/>
                <a:gd name="T36" fmla="*/ 728 w 2240"/>
                <a:gd name="T37" fmla="*/ 1920 h 1920"/>
                <a:gd name="T38" fmla="*/ 920 w 2240"/>
                <a:gd name="T39" fmla="*/ 1904 h 1920"/>
                <a:gd name="T40" fmla="*/ 808 w 2240"/>
                <a:gd name="T41" fmla="*/ 1904 h 1920"/>
                <a:gd name="T42" fmla="*/ 1000 w 2240"/>
                <a:gd name="T43" fmla="*/ 1920 h 1920"/>
                <a:gd name="T44" fmla="*/ 1312 w 2240"/>
                <a:gd name="T45" fmla="*/ 1912 h 1920"/>
                <a:gd name="T46" fmla="*/ 1384 w 2240"/>
                <a:gd name="T47" fmla="*/ 1904 h 1920"/>
                <a:gd name="T48" fmla="*/ 1376 w 2240"/>
                <a:gd name="T49" fmla="*/ 1912 h 1920"/>
                <a:gd name="T50" fmla="*/ 1688 w 2240"/>
                <a:gd name="T51" fmla="*/ 1920 h 1920"/>
                <a:gd name="T52" fmla="*/ 1880 w 2240"/>
                <a:gd name="T53" fmla="*/ 1904 h 1920"/>
                <a:gd name="T54" fmla="*/ 1768 w 2240"/>
                <a:gd name="T55" fmla="*/ 1904 h 1920"/>
                <a:gd name="T56" fmla="*/ 1960 w 2240"/>
                <a:gd name="T57" fmla="*/ 1920 h 1920"/>
                <a:gd name="T58" fmla="*/ 2224 w 2240"/>
                <a:gd name="T59" fmla="*/ 1912 h 1920"/>
                <a:gd name="T60" fmla="*/ 2232 w 2240"/>
                <a:gd name="T61" fmla="*/ 1920 h 1920"/>
                <a:gd name="T62" fmla="*/ 2224 w 2240"/>
                <a:gd name="T63" fmla="*/ 1688 h 1920"/>
                <a:gd name="T64" fmla="*/ 2224 w 2240"/>
                <a:gd name="T65" fmla="*/ 1800 h 1920"/>
                <a:gd name="T66" fmla="*/ 2240 w 2240"/>
                <a:gd name="T67" fmla="*/ 1608 h 1920"/>
                <a:gd name="T68" fmla="*/ 2232 w 2240"/>
                <a:gd name="T69" fmla="*/ 1296 h 1920"/>
                <a:gd name="T70" fmla="*/ 2224 w 2240"/>
                <a:gd name="T71" fmla="*/ 1224 h 1920"/>
                <a:gd name="T72" fmla="*/ 2232 w 2240"/>
                <a:gd name="T73" fmla="*/ 1232 h 1920"/>
                <a:gd name="T74" fmla="*/ 2240 w 2240"/>
                <a:gd name="T75" fmla="*/ 920 h 1920"/>
                <a:gd name="T76" fmla="*/ 2224 w 2240"/>
                <a:gd name="T77" fmla="*/ 728 h 1920"/>
                <a:gd name="T78" fmla="*/ 2224 w 2240"/>
                <a:gd name="T79" fmla="*/ 840 h 1920"/>
                <a:gd name="T80" fmla="*/ 2240 w 2240"/>
                <a:gd name="T81" fmla="*/ 648 h 1920"/>
                <a:gd name="T82" fmla="*/ 2232 w 2240"/>
                <a:gd name="T83" fmla="*/ 336 h 1920"/>
                <a:gd name="T84" fmla="*/ 2224 w 2240"/>
                <a:gd name="T85" fmla="*/ 264 h 1920"/>
                <a:gd name="T86" fmla="*/ 2232 w 2240"/>
                <a:gd name="T87" fmla="*/ 272 h 1920"/>
                <a:gd name="T88" fmla="*/ 2184 w 2240"/>
                <a:gd name="T89" fmla="*/ 16 h 1920"/>
                <a:gd name="T90" fmla="*/ 2240 w 2240"/>
                <a:gd name="T91" fmla="*/ 72 h 1920"/>
                <a:gd name="T92" fmla="*/ 1984 w 2240"/>
                <a:gd name="T93" fmla="*/ 8 h 1920"/>
                <a:gd name="T94" fmla="*/ 1912 w 2240"/>
                <a:gd name="T95" fmla="*/ 16 h 1920"/>
                <a:gd name="T96" fmla="*/ 1920 w 2240"/>
                <a:gd name="T97" fmla="*/ 8 h 1920"/>
                <a:gd name="T98" fmla="*/ 1608 w 2240"/>
                <a:gd name="T99" fmla="*/ 0 h 1920"/>
                <a:gd name="T100" fmla="*/ 1416 w 2240"/>
                <a:gd name="T101" fmla="*/ 16 h 1920"/>
                <a:gd name="T102" fmla="*/ 1528 w 2240"/>
                <a:gd name="T103" fmla="*/ 16 h 1920"/>
                <a:gd name="T104" fmla="*/ 1336 w 2240"/>
                <a:gd name="T105" fmla="*/ 0 h 1920"/>
                <a:gd name="T106" fmla="*/ 1024 w 2240"/>
                <a:gd name="T107" fmla="*/ 8 h 1920"/>
                <a:gd name="T108" fmla="*/ 952 w 2240"/>
                <a:gd name="T109" fmla="*/ 16 h 1920"/>
                <a:gd name="T110" fmla="*/ 960 w 2240"/>
                <a:gd name="T111" fmla="*/ 8 h 1920"/>
                <a:gd name="T112" fmla="*/ 648 w 2240"/>
                <a:gd name="T113" fmla="*/ 0 h 1920"/>
                <a:gd name="T114" fmla="*/ 456 w 2240"/>
                <a:gd name="T115" fmla="*/ 16 h 1920"/>
                <a:gd name="T116" fmla="*/ 568 w 2240"/>
                <a:gd name="T117" fmla="*/ 16 h 1920"/>
                <a:gd name="T118" fmla="*/ 376 w 2240"/>
                <a:gd name="T119" fmla="*/ 0 h 1920"/>
                <a:gd name="T120" fmla="*/ 64 w 2240"/>
                <a:gd name="T121" fmla="*/ 8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40" h="1920">
                  <a:moveTo>
                    <a:pt x="16" y="24"/>
                  </a:moveTo>
                  <a:lnTo>
                    <a:pt x="16" y="136"/>
                  </a:lnTo>
                  <a:cubicBezTo>
                    <a:pt x="16" y="141"/>
                    <a:pt x="13" y="144"/>
                    <a:pt x="8" y="144"/>
                  </a:cubicBezTo>
                  <a:cubicBezTo>
                    <a:pt x="4" y="144"/>
                    <a:pt x="0" y="141"/>
                    <a:pt x="0" y="136"/>
                  </a:cubicBezTo>
                  <a:lnTo>
                    <a:pt x="0" y="24"/>
                  </a:lnTo>
                  <a:cubicBezTo>
                    <a:pt x="0" y="20"/>
                    <a:pt x="4" y="16"/>
                    <a:pt x="8" y="16"/>
                  </a:cubicBezTo>
                  <a:cubicBezTo>
                    <a:pt x="13" y="16"/>
                    <a:pt x="16" y="20"/>
                    <a:pt x="16" y="24"/>
                  </a:cubicBezTo>
                  <a:close/>
                  <a:moveTo>
                    <a:pt x="16" y="216"/>
                  </a:moveTo>
                  <a:lnTo>
                    <a:pt x="16" y="328"/>
                  </a:lnTo>
                  <a:cubicBezTo>
                    <a:pt x="16" y="333"/>
                    <a:pt x="13" y="336"/>
                    <a:pt x="8" y="336"/>
                  </a:cubicBezTo>
                  <a:cubicBezTo>
                    <a:pt x="4" y="336"/>
                    <a:pt x="0" y="333"/>
                    <a:pt x="0" y="328"/>
                  </a:cubicBezTo>
                  <a:lnTo>
                    <a:pt x="0" y="216"/>
                  </a:lnTo>
                  <a:cubicBezTo>
                    <a:pt x="0" y="212"/>
                    <a:pt x="4" y="208"/>
                    <a:pt x="8" y="208"/>
                  </a:cubicBezTo>
                  <a:cubicBezTo>
                    <a:pt x="13" y="208"/>
                    <a:pt x="16" y="212"/>
                    <a:pt x="16" y="216"/>
                  </a:cubicBezTo>
                  <a:close/>
                  <a:moveTo>
                    <a:pt x="16" y="408"/>
                  </a:moveTo>
                  <a:lnTo>
                    <a:pt x="16" y="520"/>
                  </a:lnTo>
                  <a:cubicBezTo>
                    <a:pt x="16" y="525"/>
                    <a:pt x="13" y="528"/>
                    <a:pt x="8" y="528"/>
                  </a:cubicBezTo>
                  <a:cubicBezTo>
                    <a:pt x="4" y="528"/>
                    <a:pt x="0" y="525"/>
                    <a:pt x="0" y="520"/>
                  </a:cubicBezTo>
                  <a:lnTo>
                    <a:pt x="0" y="408"/>
                  </a:lnTo>
                  <a:cubicBezTo>
                    <a:pt x="0" y="404"/>
                    <a:pt x="4" y="400"/>
                    <a:pt x="8" y="400"/>
                  </a:cubicBezTo>
                  <a:cubicBezTo>
                    <a:pt x="13" y="400"/>
                    <a:pt x="16" y="404"/>
                    <a:pt x="16" y="408"/>
                  </a:cubicBezTo>
                  <a:close/>
                  <a:moveTo>
                    <a:pt x="16" y="600"/>
                  </a:moveTo>
                  <a:lnTo>
                    <a:pt x="16" y="712"/>
                  </a:lnTo>
                  <a:cubicBezTo>
                    <a:pt x="16" y="717"/>
                    <a:pt x="13" y="720"/>
                    <a:pt x="8" y="720"/>
                  </a:cubicBezTo>
                  <a:cubicBezTo>
                    <a:pt x="4" y="720"/>
                    <a:pt x="0" y="717"/>
                    <a:pt x="0" y="712"/>
                  </a:cubicBezTo>
                  <a:lnTo>
                    <a:pt x="0" y="600"/>
                  </a:lnTo>
                  <a:cubicBezTo>
                    <a:pt x="0" y="596"/>
                    <a:pt x="4" y="592"/>
                    <a:pt x="8" y="592"/>
                  </a:cubicBezTo>
                  <a:cubicBezTo>
                    <a:pt x="13" y="592"/>
                    <a:pt x="16" y="596"/>
                    <a:pt x="16" y="600"/>
                  </a:cubicBezTo>
                  <a:close/>
                  <a:moveTo>
                    <a:pt x="16" y="792"/>
                  </a:moveTo>
                  <a:lnTo>
                    <a:pt x="16" y="904"/>
                  </a:lnTo>
                  <a:cubicBezTo>
                    <a:pt x="16" y="909"/>
                    <a:pt x="13" y="912"/>
                    <a:pt x="8" y="912"/>
                  </a:cubicBezTo>
                  <a:cubicBezTo>
                    <a:pt x="4" y="912"/>
                    <a:pt x="0" y="909"/>
                    <a:pt x="0" y="904"/>
                  </a:cubicBezTo>
                  <a:lnTo>
                    <a:pt x="0" y="792"/>
                  </a:lnTo>
                  <a:cubicBezTo>
                    <a:pt x="0" y="788"/>
                    <a:pt x="4" y="784"/>
                    <a:pt x="8" y="784"/>
                  </a:cubicBezTo>
                  <a:cubicBezTo>
                    <a:pt x="13" y="784"/>
                    <a:pt x="16" y="788"/>
                    <a:pt x="16" y="792"/>
                  </a:cubicBezTo>
                  <a:close/>
                  <a:moveTo>
                    <a:pt x="16" y="984"/>
                  </a:moveTo>
                  <a:lnTo>
                    <a:pt x="16" y="1096"/>
                  </a:lnTo>
                  <a:cubicBezTo>
                    <a:pt x="16" y="1101"/>
                    <a:pt x="13" y="1104"/>
                    <a:pt x="8" y="1104"/>
                  </a:cubicBezTo>
                  <a:cubicBezTo>
                    <a:pt x="4" y="1104"/>
                    <a:pt x="0" y="1101"/>
                    <a:pt x="0" y="1096"/>
                  </a:cubicBezTo>
                  <a:lnTo>
                    <a:pt x="0" y="984"/>
                  </a:lnTo>
                  <a:cubicBezTo>
                    <a:pt x="0" y="980"/>
                    <a:pt x="4" y="976"/>
                    <a:pt x="8" y="976"/>
                  </a:cubicBezTo>
                  <a:cubicBezTo>
                    <a:pt x="13" y="976"/>
                    <a:pt x="16" y="980"/>
                    <a:pt x="16" y="984"/>
                  </a:cubicBezTo>
                  <a:close/>
                  <a:moveTo>
                    <a:pt x="16" y="1176"/>
                  </a:moveTo>
                  <a:lnTo>
                    <a:pt x="16" y="1288"/>
                  </a:lnTo>
                  <a:cubicBezTo>
                    <a:pt x="16" y="1293"/>
                    <a:pt x="13" y="1296"/>
                    <a:pt x="8" y="1296"/>
                  </a:cubicBezTo>
                  <a:cubicBezTo>
                    <a:pt x="4" y="1296"/>
                    <a:pt x="0" y="1293"/>
                    <a:pt x="0" y="1288"/>
                  </a:cubicBezTo>
                  <a:lnTo>
                    <a:pt x="0" y="1176"/>
                  </a:lnTo>
                  <a:cubicBezTo>
                    <a:pt x="0" y="1172"/>
                    <a:pt x="4" y="1168"/>
                    <a:pt x="8" y="1168"/>
                  </a:cubicBezTo>
                  <a:cubicBezTo>
                    <a:pt x="13" y="1168"/>
                    <a:pt x="16" y="1172"/>
                    <a:pt x="16" y="1176"/>
                  </a:cubicBezTo>
                  <a:close/>
                  <a:moveTo>
                    <a:pt x="16" y="1368"/>
                  </a:moveTo>
                  <a:lnTo>
                    <a:pt x="16" y="1480"/>
                  </a:lnTo>
                  <a:cubicBezTo>
                    <a:pt x="16" y="1485"/>
                    <a:pt x="13" y="1488"/>
                    <a:pt x="8" y="1488"/>
                  </a:cubicBezTo>
                  <a:cubicBezTo>
                    <a:pt x="4" y="1488"/>
                    <a:pt x="0" y="1485"/>
                    <a:pt x="0" y="1480"/>
                  </a:cubicBezTo>
                  <a:lnTo>
                    <a:pt x="0" y="1368"/>
                  </a:lnTo>
                  <a:cubicBezTo>
                    <a:pt x="0" y="1364"/>
                    <a:pt x="4" y="1360"/>
                    <a:pt x="8" y="1360"/>
                  </a:cubicBezTo>
                  <a:cubicBezTo>
                    <a:pt x="13" y="1360"/>
                    <a:pt x="16" y="1364"/>
                    <a:pt x="16" y="1368"/>
                  </a:cubicBezTo>
                  <a:close/>
                  <a:moveTo>
                    <a:pt x="16" y="1560"/>
                  </a:moveTo>
                  <a:lnTo>
                    <a:pt x="16" y="1672"/>
                  </a:lnTo>
                  <a:cubicBezTo>
                    <a:pt x="16" y="1677"/>
                    <a:pt x="13" y="1680"/>
                    <a:pt x="8" y="1680"/>
                  </a:cubicBezTo>
                  <a:cubicBezTo>
                    <a:pt x="4" y="1680"/>
                    <a:pt x="0" y="1677"/>
                    <a:pt x="0" y="1672"/>
                  </a:cubicBezTo>
                  <a:lnTo>
                    <a:pt x="0" y="1560"/>
                  </a:lnTo>
                  <a:cubicBezTo>
                    <a:pt x="0" y="1556"/>
                    <a:pt x="4" y="1552"/>
                    <a:pt x="8" y="1552"/>
                  </a:cubicBezTo>
                  <a:cubicBezTo>
                    <a:pt x="13" y="1552"/>
                    <a:pt x="16" y="1556"/>
                    <a:pt x="16" y="1560"/>
                  </a:cubicBezTo>
                  <a:close/>
                  <a:moveTo>
                    <a:pt x="16" y="1752"/>
                  </a:moveTo>
                  <a:lnTo>
                    <a:pt x="16" y="1864"/>
                  </a:lnTo>
                  <a:cubicBezTo>
                    <a:pt x="16" y="1869"/>
                    <a:pt x="13" y="1872"/>
                    <a:pt x="8" y="1872"/>
                  </a:cubicBezTo>
                  <a:cubicBezTo>
                    <a:pt x="4" y="1872"/>
                    <a:pt x="0" y="1869"/>
                    <a:pt x="0" y="1864"/>
                  </a:cubicBezTo>
                  <a:lnTo>
                    <a:pt x="0" y="1752"/>
                  </a:lnTo>
                  <a:cubicBezTo>
                    <a:pt x="0" y="1748"/>
                    <a:pt x="4" y="1744"/>
                    <a:pt x="8" y="1744"/>
                  </a:cubicBezTo>
                  <a:cubicBezTo>
                    <a:pt x="13" y="1744"/>
                    <a:pt x="16" y="1748"/>
                    <a:pt x="16" y="1752"/>
                  </a:cubicBezTo>
                  <a:close/>
                  <a:moveTo>
                    <a:pt x="40" y="1904"/>
                  </a:moveTo>
                  <a:lnTo>
                    <a:pt x="152" y="1904"/>
                  </a:lnTo>
                  <a:cubicBezTo>
                    <a:pt x="157" y="1904"/>
                    <a:pt x="160" y="1908"/>
                    <a:pt x="160" y="1912"/>
                  </a:cubicBezTo>
                  <a:cubicBezTo>
                    <a:pt x="160" y="1917"/>
                    <a:pt x="157" y="1920"/>
                    <a:pt x="152" y="1920"/>
                  </a:cubicBezTo>
                  <a:lnTo>
                    <a:pt x="40" y="1920"/>
                  </a:lnTo>
                  <a:cubicBezTo>
                    <a:pt x="36" y="1920"/>
                    <a:pt x="32" y="1917"/>
                    <a:pt x="32" y="1912"/>
                  </a:cubicBezTo>
                  <a:cubicBezTo>
                    <a:pt x="32" y="1908"/>
                    <a:pt x="36" y="1904"/>
                    <a:pt x="40" y="1904"/>
                  </a:cubicBezTo>
                  <a:close/>
                  <a:moveTo>
                    <a:pt x="232" y="1904"/>
                  </a:moveTo>
                  <a:lnTo>
                    <a:pt x="344" y="1904"/>
                  </a:lnTo>
                  <a:cubicBezTo>
                    <a:pt x="349" y="1904"/>
                    <a:pt x="352" y="1908"/>
                    <a:pt x="352" y="1912"/>
                  </a:cubicBezTo>
                  <a:cubicBezTo>
                    <a:pt x="352" y="1917"/>
                    <a:pt x="349" y="1920"/>
                    <a:pt x="344" y="1920"/>
                  </a:cubicBezTo>
                  <a:lnTo>
                    <a:pt x="232" y="1920"/>
                  </a:lnTo>
                  <a:cubicBezTo>
                    <a:pt x="228" y="1920"/>
                    <a:pt x="224" y="1917"/>
                    <a:pt x="224" y="1912"/>
                  </a:cubicBezTo>
                  <a:cubicBezTo>
                    <a:pt x="224" y="1908"/>
                    <a:pt x="228" y="1904"/>
                    <a:pt x="232" y="1904"/>
                  </a:cubicBezTo>
                  <a:close/>
                  <a:moveTo>
                    <a:pt x="424" y="1904"/>
                  </a:moveTo>
                  <a:lnTo>
                    <a:pt x="536" y="1904"/>
                  </a:lnTo>
                  <a:cubicBezTo>
                    <a:pt x="541" y="1904"/>
                    <a:pt x="544" y="1908"/>
                    <a:pt x="544" y="1912"/>
                  </a:cubicBezTo>
                  <a:cubicBezTo>
                    <a:pt x="544" y="1917"/>
                    <a:pt x="541" y="1920"/>
                    <a:pt x="536" y="1920"/>
                  </a:cubicBezTo>
                  <a:lnTo>
                    <a:pt x="424" y="1920"/>
                  </a:lnTo>
                  <a:cubicBezTo>
                    <a:pt x="420" y="1920"/>
                    <a:pt x="416" y="1917"/>
                    <a:pt x="416" y="1912"/>
                  </a:cubicBezTo>
                  <a:cubicBezTo>
                    <a:pt x="416" y="1908"/>
                    <a:pt x="420" y="1904"/>
                    <a:pt x="424" y="1904"/>
                  </a:cubicBezTo>
                  <a:close/>
                  <a:moveTo>
                    <a:pt x="616" y="1904"/>
                  </a:moveTo>
                  <a:lnTo>
                    <a:pt x="728" y="1904"/>
                  </a:lnTo>
                  <a:cubicBezTo>
                    <a:pt x="733" y="1904"/>
                    <a:pt x="736" y="1908"/>
                    <a:pt x="736" y="1912"/>
                  </a:cubicBezTo>
                  <a:cubicBezTo>
                    <a:pt x="736" y="1917"/>
                    <a:pt x="733" y="1920"/>
                    <a:pt x="728" y="1920"/>
                  </a:cubicBezTo>
                  <a:lnTo>
                    <a:pt x="616" y="1920"/>
                  </a:lnTo>
                  <a:cubicBezTo>
                    <a:pt x="612" y="1920"/>
                    <a:pt x="608" y="1917"/>
                    <a:pt x="608" y="1912"/>
                  </a:cubicBezTo>
                  <a:cubicBezTo>
                    <a:pt x="608" y="1908"/>
                    <a:pt x="612" y="1904"/>
                    <a:pt x="616" y="1904"/>
                  </a:cubicBezTo>
                  <a:close/>
                  <a:moveTo>
                    <a:pt x="808" y="1904"/>
                  </a:moveTo>
                  <a:lnTo>
                    <a:pt x="920" y="1904"/>
                  </a:lnTo>
                  <a:cubicBezTo>
                    <a:pt x="925" y="1904"/>
                    <a:pt x="928" y="1908"/>
                    <a:pt x="928" y="1912"/>
                  </a:cubicBezTo>
                  <a:cubicBezTo>
                    <a:pt x="928" y="1917"/>
                    <a:pt x="925" y="1920"/>
                    <a:pt x="920" y="1920"/>
                  </a:cubicBezTo>
                  <a:lnTo>
                    <a:pt x="808" y="1920"/>
                  </a:lnTo>
                  <a:cubicBezTo>
                    <a:pt x="804" y="1920"/>
                    <a:pt x="800" y="1917"/>
                    <a:pt x="800" y="1912"/>
                  </a:cubicBezTo>
                  <a:cubicBezTo>
                    <a:pt x="800" y="1908"/>
                    <a:pt x="804" y="1904"/>
                    <a:pt x="808" y="1904"/>
                  </a:cubicBezTo>
                  <a:close/>
                  <a:moveTo>
                    <a:pt x="1000" y="1904"/>
                  </a:moveTo>
                  <a:lnTo>
                    <a:pt x="1112" y="1904"/>
                  </a:lnTo>
                  <a:cubicBezTo>
                    <a:pt x="1117" y="1904"/>
                    <a:pt x="1120" y="1908"/>
                    <a:pt x="1120" y="1912"/>
                  </a:cubicBezTo>
                  <a:cubicBezTo>
                    <a:pt x="1120" y="1917"/>
                    <a:pt x="1117" y="1920"/>
                    <a:pt x="1112" y="1920"/>
                  </a:cubicBezTo>
                  <a:lnTo>
                    <a:pt x="1000" y="1920"/>
                  </a:lnTo>
                  <a:cubicBezTo>
                    <a:pt x="996" y="1920"/>
                    <a:pt x="992" y="1917"/>
                    <a:pt x="992" y="1912"/>
                  </a:cubicBezTo>
                  <a:cubicBezTo>
                    <a:pt x="992" y="1908"/>
                    <a:pt x="996" y="1904"/>
                    <a:pt x="1000" y="1904"/>
                  </a:cubicBezTo>
                  <a:close/>
                  <a:moveTo>
                    <a:pt x="1192" y="1904"/>
                  </a:moveTo>
                  <a:lnTo>
                    <a:pt x="1304" y="1904"/>
                  </a:lnTo>
                  <a:cubicBezTo>
                    <a:pt x="1309" y="1904"/>
                    <a:pt x="1312" y="1908"/>
                    <a:pt x="1312" y="1912"/>
                  </a:cubicBezTo>
                  <a:cubicBezTo>
                    <a:pt x="1312" y="1917"/>
                    <a:pt x="1309" y="1920"/>
                    <a:pt x="1304" y="1920"/>
                  </a:cubicBezTo>
                  <a:lnTo>
                    <a:pt x="1192" y="1920"/>
                  </a:lnTo>
                  <a:cubicBezTo>
                    <a:pt x="1188" y="1920"/>
                    <a:pt x="1184" y="1917"/>
                    <a:pt x="1184" y="1912"/>
                  </a:cubicBezTo>
                  <a:cubicBezTo>
                    <a:pt x="1184" y="1908"/>
                    <a:pt x="1188" y="1904"/>
                    <a:pt x="1192" y="1904"/>
                  </a:cubicBezTo>
                  <a:close/>
                  <a:moveTo>
                    <a:pt x="1384" y="1904"/>
                  </a:moveTo>
                  <a:lnTo>
                    <a:pt x="1496" y="1904"/>
                  </a:lnTo>
                  <a:cubicBezTo>
                    <a:pt x="1501" y="1904"/>
                    <a:pt x="1504" y="1908"/>
                    <a:pt x="1504" y="1912"/>
                  </a:cubicBezTo>
                  <a:cubicBezTo>
                    <a:pt x="1504" y="1917"/>
                    <a:pt x="1501" y="1920"/>
                    <a:pt x="1496" y="1920"/>
                  </a:cubicBezTo>
                  <a:lnTo>
                    <a:pt x="1384" y="1920"/>
                  </a:lnTo>
                  <a:cubicBezTo>
                    <a:pt x="1380" y="1920"/>
                    <a:pt x="1376" y="1917"/>
                    <a:pt x="1376" y="1912"/>
                  </a:cubicBezTo>
                  <a:cubicBezTo>
                    <a:pt x="1376" y="1908"/>
                    <a:pt x="1380" y="1904"/>
                    <a:pt x="1384" y="1904"/>
                  </a:cubicBezTo>
                  <a:close/>
                  <a:moveTo>
                    <a:pt x="1576" y="1904"/>
                  </a:moveTo>
                  <a:lnTo>
                    <a:pt x="1688" y="1904"/>
                  </a:lnTo>
                  <a:cubicBezTo>
                    <a:pt x="1693" y="1904"/>
                    <a:pt x="1696" y="1908"/>
                    <a:pt x="1696" y="1912"/>
                  </a:cubicBezTo>
                  <a:cubicBezTo>
                    <a:pt x="1696" y="1917"/>
                    <a:pt x="1693" y="1920"/>
                    <a:pt x="1688" y="1920"/>
                  </a:cubicBezTo>
                  <a:lnTo>
                    <a:pt x="1576" y="1920"/>
                  </a:lnTo>
                  <a:cubicBezTo>
                    <a:pt x="1572" y="1920"/>
                    <a:pt x="1568" y="1917"/>
                    <a:pt x="1568" y="1912"/>
                  </a:cubicBezTo>
                  <a:cubicBezTo>
                    <a:pt x="1568" y="1908"/>
                    <a:pt x="1572" y="1904"/>
                    <a:pt x="1576" y="1904"/>
                  </a:cubicBezTo>
                  <a:close/>
                  <a:moveTo>
                    <a:pt x="1768" y="1904"/>
                  </a:moveTo>
                  <a:lnTo>
                    <a:pt x="1880" y="1904"/>
                  </a:lnTo>
                  <a:cubicBezTo>
                    <a:pt x="1885" y="1904"/>
                    <a:pt x="1888" y="1908"/>
                    <a:pt x="1888" y="1912"/>
                  </a:cubicBezTo>
                  <a:cubicBezTo>
                    <a:pt x="1888" y="1917"/>
                    <a:pt x="1885" y="1920"/>
                    <a:pt x="1880" y="1920"/>
                  </a:cubicBezTo>
                  <a:lnTo>
                    <a:pt x="1768" y="1920"/>
                  </a:lnTo>
                  <a:cubicBezTo>
                    <a:pt x="1764" y="1920"/>
                    <a:pt x="1760" y="1917"/>
                    <a:pt x="1760" y="1912"/>
                  </a:cubicBezTo>
                  <a:cubicBezTo>
                    <a:pt x="1760" y="1908"/>
                    <a:pt x="1764" y="1904"/>
                    <a:pt x="1768" y="1904"/>
                  </a:cubicBezTo>
                  <a:close/>
                  <a:moveTo>
                    <a:pt x="1960" y="1904"/>
                  </a:moveTo>
                  <a:lnTo>
                    <a:pt x="2072" y="1904"/>
                  </a:lnTo>
                  <a:cubicBezTo>
                    <a:pt x="2077" y="1904"/>
                    <a:pt x="2080" y="1908"/>
                    <a:pt x="2080" y="1912"/>
                  </a:cubicBezTo>
                  <a:cubicBezTo>
                    <a:pt x="2080" y="1917"/>
                    <a:pt x="2077" y="1920"/>
                    <a:pt x="2072" y="1920"/>
                  </a:cubicBezTo>
                  <a:lnTo>
                    <a:pt x="1960" y="1920"/>
                  </a:lnTo>
                  <a:cubicBezTo>
                    <a:pt x="1956" y="1920"/>
                    <a:pt x="1952" y="1917"/>
                    <a:pt x="1952" y="1912"/>
                  </a:cubicBezTo>
                  <a:cubicBezTo>
                    <a:pt x="1952" y="1908"/>
                    <a:pt x="1956" y="1904"/>
                    <a:pt x="1960" y="1904"/>
                  </a:cubicBezTo>
                  <a:close/>
                  <a:moveTo>
                    <a:pt x="2152" y="1904"/>
                  </a:moveTo>
                  <a:lnTo>
                    <a:pt x="2232" y="1904"/>
                  </a:lnTo>
                  <a:lnTo>
                    <a:pt x="2224" y="1912"/>
                  </a:lnTo>
                  <a:lnTo>
                    <a:pt x="2224" y="1880"/>
                  </a:lnTo>
                  <a:cubicBezTo>
                    <a:pt x="2224" y="1876"/>
                    <a:pt x="2228" y="1872"/>
                    <a:pt x="2232" y="1872"/>
                  </a:cubicBezTo>
                  <a:cubicBezTo>
                    <a:pt x="2237" y="1872"/>
                    <a:pt x="2240" y="1876"/>
                    <a:pt x="2240" y="1880"/>
                  </a:cubicBezTo>
                  <a:lnTo>
                    <a:pt x="2240" y="1912"/>
                  </a:lnTo>
                  <a:cubicBezTo>
                    <a:pt x="2240" y="1917"/>
                    <a:pt x="2237" y="1920"/>
                    <a:pt x="2232" y="1920"/>
                  </a:cubicBezTo>
                  <a:lnTo>
                    <a:pt x="2152" y="1920"/>
                  </a:lnTo>
                  <a:cubicBezTo>
                    <a:pt x="2148" y="1920"/>
                    <a:pt x="2144" y="1917"/>
                    <a:pt x="2144" y="1912"/>
                  </a:cubicBezTo>
                  <a:cubicBezTo>
                    <a:pt x="2144" y="1908"/>
                    <a:pt x="2148" y="1904"/>
                    <a:pt x="2152" y="1904"/>
                  </a:cubicBezTo>
                  <a:close/>
                  <a:moveTo>
                    <a:pt x="2224" y="1800"/>
                  </a:moveTo>
                  <a:lnTo>
                    <a:pt x="2224" y="1688"/>
                  </a:lnTo>
                  <a:cubicBezTo>
                    <a:pt x="2224" y="1684"/>
                    <a:pt x="2228" y="1680"/>
                    <a:pt x="2232" y="1680"/>
                  </a:cubicBezTo>
                  <a:cubicBezTo>
                    <a:pt x="2237" y="1680"/>
                    <a:pt x="2240" y="1684"/>
                    <a:pt x="2240" y="1688"/>
                  </a:cubicBezTo>
                  <a:lnTo>
                    <a:pt x="2240" y="1800"/>
                  </a:lnTo>
                  <a:cubicBezTo>
                    <a:pt x="2240" y="1805"/>
                    <a:pt x="2237" y="1808"/>
                    <a:pt x="2232" y="1808"/>
                  </a:cubicBezTo>
                  <a:cubicBezTo>
                    <a:pt x="2228" y="1808"/>
                    <a:pt x="2224" y="1805"/>
                    <a:pt x="2224" y="1800"/>
                  </a:cubicBezTo>
                  <a:close/>
                  <a:moveTo>
                    <a:pt x="2224" y="1608"/>
                  </a:moveTo>
                  <a:lnTo>
                    <a:pt x="2224" y="1496"/>
                  </a:lnTo>
                  <a:cubicBezTo>
                    <a:pt x="2224" y="1492"/>
                    <a:pt x="2228" y="1488"/>
                    <a:pt x="2232" y="1488"/>
                  </a:cubicBezTo>
                  <a:cubicBezTo>
                    <a:pt x="2237" y="1488"/>
                    <a:pt x="2240" y="1492"/>
                    <a:pt x="2240" y="1496"/>
                  </a:cubicBezTo>
                  <a:lnTo>
                    <a:pt x="2240" y="1608"/>
                  </a:lnTo>
                  <a:cubicBezTo>
                    <a:pt x="2240" y="1613"/>
                    <a:pt x="2237" y="1616"/>
                    <a:pt x="2232" y="1616"/>
                  </a:cubicBezTo>
                  <a:cubicBezTo>
                    <a:pt x="2228" y="1616"/>
                    <a:pt x="2224" y="1613"/>
                    <a:pt x="2224" y="1608"/>
                  </a:cubicBezTo>
                  <a:close/>
                  <a:moveTo>
                    <a:pt x="2224" y="1416"/>
                  </a:moveTo>
                  <a:lnTo>
                    <a:pt x="2224" y="1304"/>
                  </a:lnTo>
                  <a:cubicBezTo>
                    <a:pt x="2224" y="1300"/>
                    <a:pt x="2228" y="1296"/>
                    <a:pt x="2232" y="1296"/>
                  </a:cubicBezTo>
                  <a:cubicBezTo>
                    <a:pt x="2237" y="1296"/>
                    <a:pt x="2240" y="1300"/>
                    <a:pt x="2240" y="1304"/>
                  </a:cubicBezTo>
                  <a:lnTo>
                    <a:pt x="2240" y="1416"/>
                  </a:lnTo>
                  <a:cubicBezTo>
                    <a:pt x="2240" y="1421"/>
                    <a:pt x="2237" y="1424"/>
                    <a:pt x="2232" y="1424"/>
                  </a:cubicBezTo>
                  <a:cubicBezTo>
                    <a:pt x="2228" y="1424"/>
                    <a:pt x="2224" y="1421"/>
                    <a:pt x="2224" y="1416"/>
                  </a:cubicBezTo>
                  <a:close/>
                  <a:moveTo>
                    <a:pt x="2224" y="1224"/>
                  </a:moveTo>
                  <a:lnTo>
                    <a:pt x="2224" y="1112"/>
                  </a:lnTo>
                  <a:cubicBezTo>
                    <a:pt x="2224" y="1108"/>
                    <a:pt x="2228" y="1104"/>
                    <a:pt x="2232" y="1104"/>
                  </a:cubicBezTo>
                  <a:cubicBezTo>
                    <a:pt x="2237" y="1104"/>
                    <a:pt x="2240" y="1108"/>
                    <a:pt x="2240" y="1112"/>
                  </a:cubicBezTo>
                  <a:lnTo>
                    <a:pt x="2240" y="1224"/>
                  </a:lnTo>
                  <a:cubicBezTo>
                    <a:pt x="2240" y="1229"/>
                    <a:pt x="2237" y="1232"/>
                    <a:pt x="2232" y="1232"/>
                  </a:cubicBezTo>
                  <a:cubicBezTo>
                    <a:pt x="2228" y="1232"/>
                    <a:pt x="2224" y="1229"/>
                    <a:pt x="2224" y="1224"/>
                  </a:cubicBezTo>
                  <a:close/>
                  <a:moveTo>
                    <a:pt x="2224" y="1032"/>
                  </a:moveTo>
                  <a:lnTo>
                    <a:pt x="2224" y="920"/>
                  </a:lnTo>
                  <a:cubicBezTo>
                    <a:pt x="2224" y="916"/>
                    <a:pt x="2228" y="912"/>
                    <a:pt x="2232" y="912"/>
                  </a:cubicBezTo>
                  <a:cubicBezTo>
                    <a:pt x="2237" y="912"/>
                    <a:pt x="2240" y="916"/>
                    <a:pt x="2240" y="920"/>
                  </a:cubicBezTo>
                  <a:lnTo>
                    <a:pt x="2240" y="1032"/>
                  </a:lnTo>
                  <a:cubicBezTo>
                    <a:pt x="2240" y="1037"/>
                    <a:pt x="2237" y="1040"/>
                    <a:pt x="2232" y="1040"/>
                  </a:cubicBezTo>
                  <a:cubicBezTo>
                    <a:pt x="2228" y="1040"/>
                    <a:pt x="2224" y="1037"/>
                    <a:pt x="2224" y="1032"/>
                  </a:cubicBezTo>
                  <a:close/>
                  <a:moveTo>
                    <a:pt x="2224" y="840"/>
                  </a:moveTo>
                  <a:lnTo>
                    <a:pt x="2224" y="728"/>
                  </a:lnTo>
                  <a:cubicBezTo>
                    <a:pt x="2224" y="724"/>
                    <a:pt x="2228" y="720"/>
                    <a:pt x="2232" y="720"/>
                  </a:cubicBezTo>
                  <a:cubicBezTo>
                    <a:pt x="2237" y="720"/>
                    <a:pt x="2240" y="724"/>
                    <a:pt x="2240" y="728"/>
                  </a:cubicBezTo>
                  <a:lnTo>
                    <a:pt x="2240" y="840"/>
                  </a:lnTo>
                  <a:cubicBezTo>
                    <a:pt x="2240" y="845"/>
                    <a:pt x="2237" y="848"/>
                    <a:pt x="2232" y="848"/>
                  </a:cubicBezTo>
                  <a:cubicBezTo>
                    <a:pt x="2228" y="848"/>
                    <a:pt x="2224" y="845"/>
                    <a:pt x="2224" y="840"/>
                  </a:cubicBezTo>
                  <a:close/>
                  <a:moveTo>
                    <a:pt x="2224" y="648"/>
                  </a:moveTo>
                  <a:lnTo>
                    <a:pt x="2224" y="536"/>
                  </a:lnTo>
                  <a:cubicBezTo>
                    <a:pt x="2224" y="532"/>
                    <a:pt x="2228" y="528"/>
                    <a:pt x="2232" y="528"/>
                  </a:cubicBezTo>
                  <a:cubicBezTo>
                    <a:pt x="2237" y="528"/>
                    <a:pt x="2240" y="532"/>
                    <a:pt x="2240" y="536"/>
                  </a:cubicBezTo>
                  <a:lnTo>
                    <a:pt x="2240" y="648"/>
                  </a:lnTo>
                  <a:cubicBezTo>
                    <a:pt x="2240" y="653"/>
                    <a:pt x="2237" y="656"/>
                    <a:pt x="2232" y="656"/>
                  </a:cubicBezTo>
                  <a:cubicBezTo>
                    <a:pt x="2228" y="656"/>
                    <a:pt x="2224" y="653"/>
                    <a:pt x="2224" y="648"/>
                  </a:cubicBezTo>
                  <a:close/>
                  <a:moveTo>
                    <a:pt x="2224" y="456"/>
                  </a:moveTo>
                  <a:lnTo>
                    <a:pt x="2224" y="344"/>
                  </a:lnTo>
                  <a:cubicBezTo>
                    <a:pt x="2224" y="340"/>
                    <a:pt x="2228" y="336"/>
                    <a:pt x="2232" y="336"/>
                  </a:cubicBezTo>
                  <a:cubicBezTo>
                    <a:pt x="2237" y="336"/>
                    <a:pt x="2240" y="340"/>
                    <a:pt x="2240" y="344"/>
                  </a:cubicBezTo>
                  <a:lnTo>
                    <a:pt x="2240" y="456"/>
                  </a:lnTo>
                  <a:cubicBezTo>
                    <a:pt x="2240" y="461"/>
                    <a:pt x="2237" y="464"/>
                    <a:pt x="2232" y="464"/>
                  </a:cubicBezTo>
                  <a:cubicBezTo>
                    <a:pt x="2228" y="464"/>
                    <a:pt x="2224" y="461"/>
                    <a:pt x="2224" y="456"/>
                  </a:cubicBezTo>
                  <a:close/>
                  <a:moveTo>
                    <a:pt x="2224" y="264"/>
                  </a:moveTo>
                  <a:lnTo>
                    <a:pt x="2224" y="152"/>
                  </a:lnTo>
                  <a:cubicBezTo>
                    <a:pt x="2224" y="148"/>
                    <a:pt x="2228" y="144"/>
                    <a:pt x="2232" y="144"/>
                  </a:cubicBezTo>
                  <a:cubicBezTo>
                    <a:pt x="2237" y="144"/>
                    <a:pt x="2240" y="148"/>
                    <a:pt x="2240" y="152"/>
                  </a:cubicBezTo>
                  <a:lnTo>
                    <a:pt x="2240" y="264"/>
                  </a:lnTo>
                  <a:cubicBezTo>
                    <a:pt x="2240" y="269"/>
                    <a:pt x="2237" y="272"/>
                    <a:pt x="2232" y="272"/>
                  </a:cubicBezTo>
                  <a:cubicBezTo>
                    <a:pt x="2228" y="272"/>
                    <a:pt x="2224" y="269"/>
                    <a:pt x="2224" y="264"/>
                  </a:cubicBezTo>
                  <a:close/>
                  <a:moveTo>
                    <a:pt x="2224" y="72"/>
                  </a:moveTo>
                  <a:lnTo>
                    <a:pt x="2224" y="8"/>
                  </a:lnTo>
                  <a:lnTo>
                    <a:pt x="2232" y="16"/>
                  </a:lnTo>
                  <a:lnTo>
                    <a:pt x="2184" y="16"/>
                  </a:lnTo>
                  <a:cubicBezTo>
                    <a:pt x="2180" y="16"/>
                    <a:pt x="2176" y="13"/>
                    <a:pt x="2176" y="8"/>
                  </a:cubicBezTo>
                  <a:cubicBezTo>
                    <a:pt x="2176" y="4"/>
                    <a:pt x="2180" y="0"/>
                    <a:pt x="2184" y="0"/>
                  </a:cubicBezTo>
                  <a:lnTo>
                    <a:pt x="2232" y="0"/>
                  </a:lnTo>
                  <a:cubicBezTo>
                    <a:pt x="2237" y="0"/>
                    <a:pt x="2240" y="4"/>
                    <a:pt x="2240" y="8"/>
                  </a:cubicBezTo>
                  <a:lnTo>
                    <a:pt x="2240" y="72"/>
                  </a:lnTo>
                  <a:cubicBezTo>
                    <a:pt x="2240" y="77"/>
                    <a:pt x="2237" y="80"/>
                    <a:pt x="2232" y="80"/>
                  </a:cubicBezTo>
                  <a:cubicBezTo>
                    <a:pt x="2228" y="80"/>
                    <a:pt x="2224" y="77"/>
                    <a:pt x="2224" y="72"/>
                  </a:cubicBezTo>
                  <a:close/>
                  <a:moveTo>
                    <a:pt x="2104" y="16"/>
                  </a:moveTo>
                  <a:lnTo>
                    <a:pt x="1992" y="16"/>
                  </a:lnTo>
                  <a:cubicBezTo>
                    <a:pt x="1988" y="16"/>
                    <a:pt x="1984" y="13"/>
                    <a:pt x="1984" y="8"/>
                  </a:cubicBezTo>
                  <a:cubicBezTo>
                    <a:pt x="1984" y="4"/>
                    <a:pt x="1988" y="0"/>
                    <a:pt x="1992" y="0"/>
                  </a:cubicBezTo>
                  <a:lnTo>
                    <a:pt x="2104" y="0"/>
                  </a:lnTo>
                  <a:cubicBezTo>
                    <a:pt x="2109" y="0"/>
                    <a:pt x="2112" y="4"/>
                    <a:pt x="2112" y="8"/>
                  </a:cubicBezTo>
                  <a:cubicBezTo>
                    <a:pt x="2112" y="13"/>
                    <a:pt x="2109" y="16"/>
                    <a:pt x="2104" y="16"/>
                  </a:cubicBezTo>
                  <a:close/>
                  <a:moveTo>
                    <a:pt x="1912" y="16"/>
                  </a:moveTo>
                  <a:lnTo>
                    <a:pt x="1800" y="16"/>
                  </a:lnTo>
                  <a:cubicBezTo>
                    <a:pt x="1796" y="16"/>
                    <a:pt x="1792" y="13"/>
                    <a:pt x="1792" y="8"/>
                  </a:cubicBezTo>
                  <a:cubicBezTo>
                    <a:pt x="1792" y="4"/>
                    <a:pt x="1796" y="0"/>
                    <a:pt x="1800" y="0"/>
                  </a:cubicBezTo>
                  <a:lnTo>
                    <a:pt x="1912" y="0"/>
                  </a:lnTo>
                  <a:cubicBezTo>
                    <a:pt x="1917" y="0"/>
                    <a:pt x="1920" y="4"/>
                    <a:pt x="1920" y="8"/>
                  </a:cubicBezTo>
                  <a:cubicBezTo>
                    <a:pt x="1920" y="13"/>
                    <a:pt x="1917" y="16"/>
                    <a:pt x="1912" y="16"/>
                  </a:cubicBezTo>
                  <a:close/>
                  <a:moveTo>
                    <a:pt x="1720" y="16"/>
                  </a:moveTo>
                  <a:lnTo>
                    <a:pt x="1608" y="16"/>
                  </a:lnTo>
                  <a:cubicBezTo>
                    <a:pt x="1604" y="16"/>
                    <a:pt x="1600" y="13"/>
                    <a:pt x="1600" y="8"/>
                  </a:cubicBezTo>
                  <a:cubicBezTo>
                    <a:pt x="1600" y="4"/>
                    <a:pt x="1604" y="0"/>
                    <a:pt x="1608" y="0"/>
                  </a:cubicBezTo>
                  <a:lnTo>
                    <a:pt x="1720" y="0"/>
                  </a:lnTo>
                  <a:cubicBezTo>
                    <a:pt x="1725" y="0"/>
                    <a:pt x="1728" y="4"/>
                    <a:pt x="1728" y="8"/>
                  </a:cubicBezTo>
                  <a:cubicBezTo>
                    <a:pt x="1728" y="13"/>
                    <a:pt x="1725" y="16"/>
                    <a:pt x="1720" y="16"/>
                  </a:cubicBezTo>
                  <a:close/>
                  <a:moveTo>
                    <a:pt x="1528" y="16"/>
                  </a:moveTo>
                  <a:lnTo>
                    <a:pt x="1416" y="16"/>
                  </a:lnTo>
                  <a:cubicBezTo>
                    <a:pt x="1412" y="16"/>
                    <a:pt x="1408" y="13"/>
                    <a:pt x="1408" y="8"/>
                  </a:cubicBezTo>
                  <a:cubicBezTo>
                    <a:pt x="1408" y="4"/>
                    <a:pt x="1412" y="0"/>
                    <a:pt x="1416" y="0"/>
                  </a:cubicBezTo>
                  <a:lnTo>
                    <a:pt x="1528" y="0"/>
                  </a:lnTo>
                  <a:cubicBezTo>
                    <a:pt x="1533" y="0"/>
                    <a:pt x="1536" y="4"/>
                    <a:pt x="1536" y="8"/>
                  </a:cubicBezTo>
                  <a:cubicBezTo>
                    <a:pt x="1536" y="13"/>
                    <a:pt x="1533" y="16"/>
                    <a:pt x="1528" y="16"/>
                  </a:cubicBezTo>
                  <a:close/>
                  <a:moveTo>
                    <a:pt x="1336" y="16"/>
                  </a:moveTo>
                  <a:lnTo>
                    <a:pt x="1224" y="16"/>
                  </a:lnTo>
                  <a:cubicBezTo>
                    <a:pt x="1220" y="16"/>
                    <a:pt x="1216" y="13"/>
                    <a:pt x="1216" y="8"/>
                  </a:cubicBezTo>
                  <a:cubicBezTo>
                    <a:pt x="1216" y="4"/>
                    <a:pt x="1220" y="0"/>
                    <a:pt x="1224" y="0"/>
                  </a:cubicBezTo>
                  <a:lnTo>
                    <a:pt x="1336" y="0"/>
                  </a:lnTo>
                  <a:cubicBezTo>
                    <a:pt x="1341" y="0"/>
                    <a:pt x="1344" y="4"/>
                    <a:pt x="1344" y="8"/>
                  </a:cubicBezTo>
                  <a:cubicBezTo>
                    <a:pt x="1344" y="13"/>
                    <a:pt x="1341" y="16"/>
                    <a:pt x="1336" y="16"/>
                  </a:cubicBezTo>
                  <a:close/>
                  <a:moveTo>
                    <a:pt x="1144" y="16"/>
                  </a:moveTo>
                  <a:lnTo>
                    <a:pt x="1032" y="16"/>
                  </a:lnTo>
                  <a:cubicBezTo>
                    <a:pt x="1028" y="16"/>
                    <a:pt x="1024" y="13"/>
                    <a:pt x="1024" y="8"/>
                  </a:cubicBezTo>
                  <a:cubicBezTo>
                    <a:pt x="1024" y="4"/>
                    <a:pt x="1028" y="0"/>
                    <a:pt x="1032" y="0"/>
                  </a:cubicBezTo>
                  <a:lnTo>
                    <a:pt x="1144" y="0"/>
                  </a:lnTo>
                  <a:cubicBezTo>
                    <a:pt x="1149" y="0"/>
                    <a:pt x="1152" y="4"/>
                    <a:pt x="1152" y="8"/>
                  </a:cubicBezTo>
                  <a:cubicBezTo>
                    <a:pt x="1152" y="13"/>
                    <a:pt x="1149" y="16"/>
                    <a:pt x="1144" y="16"/>
                  </a:cubicBezTo>
                  <a:close/>
                  <a:moveTo>
                    <a:pt x="952" y="16"/>
                  </a:moveTo>
                  <a:lnTo>
                    <a:pt x="840" y="16"/>
                  </a:lnTo>
                  <a:cubicBezTo>
                    <a:pt x="836" y="16"/>
                    <a:pt x="832" y="13"/>
                    <a:pt x="832" y="8"/>
                  </a:cubicBezTo>
                  <a:cubicBezTo>
                    <a:pt x="832" y="4"/>
                    <a:pt x="836" y="0"/>
                    <a:pt x="840" y="0"/>
                  </a:cubicBezTo>
                  <a:lnTo>
                    <a:pt x="952" y="0"/>
                  </a:lnTo>
                  <a:cubicBezTo>
                    <a:pt x="957" y="0"/>
                    <a:pt x="960" y="4"/>
                    <a:pt x="960" y="8"/>
                  </a:cubicBezTo>
                  <a:cubicBezTo>
                    <a:pt x="960" y="13"/>
                    <a:pt x="957" y="16"/>
                    <a:pt x="952" y="16"/>
                  </a:cubicBezTo>
                  <a:close/>
                  <a:moveTo>
                    <a:pt x="760" y="16"/>
                  </a:moveTo>
                  <a:lnTo>
                    <a:pt x="648" y="16"/>
                  </a:lnTo>
                  <a:cubicBezTo>
                    <a:pt x="644" y="16"/>
                    <a:pt x="640" y="13"/>
                    <a:pt x="640" y="8"/>
                  </a:cubicBezTo>
                  <a:cubicBezTo>
                    <a:pt x="640" y="4"/>
                    <a:pt x="644" y="0"/>
                    <a:pt x="648" y="0"/>
                  </a:cubicBezTo>
                  <a:lnTo>
                    <a:pt x="760" y="0"/>
                  </a:lnTo>
                  <a:cubicBezTo>
                    <a:pt x="765" y="0"/>
                    <a:pt x="768" y="4"/>
                    <a:pt x="768" y="8"/>
                  </a:cubicBezTo>
                  <a:cubicBezTo>
                    <a:pt x="768" y="13"/>
                    <a:pt x="765" y="16"/>
                    <a:pt x="760" y="16"/>
                  </a:cubicBezTo>
                  <a:close/>
                  <a:moveTo>
                    <a:pt x="568" y="16"/>
                  </a:moveTo>
                  <a:lnTo>
                    <a:pt x="456" y="16"/>
                  </a:lnTo>
                  <a:cubicBezTo>
                    <a:pt x="452" y="16"/>
                    <a:pt x="448" y="13"/>
                    <a:pt x="448" y="8"/>
                  </a:cubicBezTo>
                  <a:cubicBezTo>
                    <a:pt x="448" y="4"/>
                    <a:pt x="452" y="0"/>
                    <a:pt x="456" y="0"/>
                  </a:cubicBezTo>
                  <a:lnTo>
                    <a:pt x="568" y="0"/>
                  </a:lnTo>
                  <a:cubicBezTo>
                    <a:pt x="573" y="0"/>
                    <a:pt x="576" y="4"/>
                    <a:pt x="576" y="8"/>
                  </a:cubicBezTo>
                  <a:cubicBezTo>
                    <a:pt x="576" y="13"/>
                    <a:pt x="573" y="16"/>
                    <a:pt x="568" y="16"/>
                  </a:cubicBezTo>
                  <a:close/>
                  <a:moveTo>
                    <a:pt x="376" y="16"/>
                  </a:moveTo>
                  <a:lnTo>
                    <a:pt x="264" y="16"/>
                  </a:lnTo>
                  <a:cubicBezTo>
                    <a:pt x="260" y="16"/>
                    <a:pt x="256" y="13"/>
                    <a:pt x="256" y="8"/>
                  </a:cubicBezTo>
                  <a:cubicBezTo>
                    <a:pt x="256" y="4"/>
                    <a:pt x="260" y="0"/>
                    <a:pt x="264" y="0"/>
                  </a:cubicBezTo>
                  <a:lnTo>
                    <a:pt x="376" y="0"/>
                  </a:lnTo>
                  <a:cubicBezTo>
                    <a:pt x="381" y="0"/>
                    <a:pt x="384" y="4"/>
                    <a:pt x="384" y="8"/>
                  </a:cubicBezTo>
                  <a:cubicBezTo>
                    <a:pt x="384" y="13"/>
                    <a:pt x="381" y="16"/>
                    <a:pt x="376" y="16"/>
                  </a:cubicBezTo>
                  <a:close/>
                  <a:moveTo>
                    <a:pt x="184" y="16"/>
                  </a:moveTo>
                  <a:lnTo>
                    <a:pt x="72" y="16"/>
                  </a:lnTo>
                  <a:cubicBezTo>
                    <a:pt x="68" y="16"/>
                    <a:pt x="64" y="13"/>
                    <a:pt x="64" y="8"/>
                  </a:cubicBezTo>
                  <a:cubicBezTo>
                    <a:pt x="64" y="4"/>
                    <a:pt x="68" y="0"/>
                    <a:pt x="72" y="0"/>
                  </a:cubicBezTo>
                  <a:lnTo>
                    <a:pt x="184" y="0"/>
                  </a:lnTo>
                  <a:cubicBezTo>
                    <a:pt x="189" y="0"/>
                    <a:pt x="192" y="4"/>
                    <a:pt x="192" y="8"/>
                  </a:cubicBezTo>
                  <a:cubicBezTo>
                    <a:pt x="192" y="13"/>
                    <a:pt x="189" y="16"/>
                    <a:pt x="184" y="16"/>
                  </a:cubicBezTo>
                  <a:close/>
                </a:path>
              </a:pathLst>
            </a:custGeom>
            <a:solidFill>
              <a:srgbClr val="005596"/>
            </a:solidFill>
            <a:ln w="14288" cap="flat">
              <a:solidFill>
                <a:srgbClr val="005596"/>
              </a:solidFill>
              <a:prstDash val="solid"/>
              <a:bevel/>
              <a:headEnd/>
              <a:tailEnd/>
            </a:ln>
          </p:spPr>
          <p:txBody>
            <a:bodyPr vert="horz" wrap="square" lIns="91440" tIns="45720" rIns="91440" bIns="45720" numCol="1" anchor="t" anchorCtr="0" compatLnSpc="1">
              <a:prstTxWarp prst="textNoShape">
                <a:avLst/>
              </a:prstTxWarp>
            </a:bodyPr>
            <a:lstStyle/>
            <a:p>
              <a:endParaRPr lang="en-GB"/>
            </a:p>
          </p:txBody>
        </p:sp>
        <p:sp>
          <p:nvSpPr>
            <p:cNvPr id="91" name="Line 88">
              <a:extLst>
                <a:ext uri="{FF2B5EF4-FFF2-40B4-BE49-F238E27FC236}">
                  <a16:creationId xmlns:a16="http://schemas.microsoft.com/office/drawing/2014/main" id="{C9D3C92B-3718-A66C-3CB1-81D4A59C8DB2}"/>
                </a:ext>
              </a:extLst>
            </p:cNvPr>
            <p:cNvSpPr>
              <a:spLocks noChangeShapeType="1"/>
            </p:cNvSpPr>
            <p:nvPr/>
          </p:nvSpPr>
          <p:spPr bwMode="auto">
            <a:xfrm>
              <a:off x="9353" y="2550"/>
              <a:ext cx="171" cy="0"/>
            </a:xfrm>
            <a:prstGeom prst="line">
              <a:avLst/>
            </a:prstGeom>
            <a:noFill/>
            <a:ln w="41275" cap="rnd">
              <a:solidFill>
                <a:srgbClr val="0055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2" name="Rectangle 89">
              <a:extLst>
                <a:ext uri="{FF2B5EF4-FFF2-40B4-BE49-F238E27FC236}">
                  <a16:creationId xmlns:a16="http://schemas.microsoft.com/office/drawing/2014/main" id="{AD294E26-38B8-6AF6-BE31-346804417427}"/>
                </a:ext>
              </a:extLst>
            </p:cNvPr>
            <p:cNvSpPr>
              <a:spLocks noChangeArrowheads="1"/>
            </p:cNvSpPr>
            <p:nvPr/>
          </p:nvSpPr>
          <p:spPr bwMode="auto">
            <a:xfrm>
              <a:off x="9576" y="2479"/>
              <a:ext cx="55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DIN-Light" charset="0"/>
                </a:rPr>
                <a:t>forward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Line 90">
              <a:extLst>
                <a:ext uri="{FF2B5EF4-FFF2-40B4-BE49-F238E27FC236}">
                  <a16:creationId xmlns:a16="http://schemas.microsoft.com/office/drawing/2014/main" id="{CED63590-357E-5CC3-61A2-083A14923722}"/>
                </a:ext>
              </a:extLst>
            </p:cNvPr>
            <p:cNvSpPr>
              <a:spLocks noChangeShapeType="1"/>
            </p:cNvSpPr>
            <p:nvPr/>
          </p:nvSpPr>
          <p:spPr bwMode="auto">
            <a:xfrm>
              <a:off x="9353" y="2867"/>
              <a:ext cx="171" cy="0"/>
            </a:xfrm>
            <a:prstGeom prst="line">
              <a:avLst/>
            </a:prstGeom>
            <a:noFill/>
            <a:ln w="41275" cap="rnd">
              <a:solidFill>
                <a:srgbClr val="E2001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4" name="Rectangle 91">
              <a:extLst>
                <a:ext uri="{FF2B5EF4-FFF2-40B4-BE49-F238E27FC236}">
                  <a16:creationId xmlns:a16="http://schemas.microsoft.com/office/drawing/2014/main" id="{15F5A05C-15E8-7725-DC11-2119754B9EEB}"/>
                </a:ext>
              </a:extLst>
            </p:cNvPr>
            <p:cNvSpPr>
              <a:spLocks noChangeArrowheads="1"/>
            </p:cNvSpPr>
            <p:nvPr/>
          </p:nvSpPr>
          <p:spPr bwMode="auto">
            <a:xfrm>
              <a:off x="9576" y="2788"/>
              <a:ext cx="69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DIN-Light" charset="0"/>
                </a:rPr>
                <a:t>backward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Line 92">
              <a:extLst>
                <a:ext uri="{FF2B5EF4-FFF2-40B4-BE49-F238E27FC236}">
                  <a16:creationId xmlns:a16="http://schemas.microsoft.com/office/drawing/2014/main" id="{01D68D80-A949-7D48-C568-77FEDCDDBDEE}"/>
                </a:ext>
              </a:extLst>
            </p:cNvPr>
            <p:cNvSpPr>
              <a:spLocks noChangeShapeType="1"/>
            </p:cNvSpPr>
            <p:nvPr/>
          </p:nvSpPr>
          <p:spPr bwMode="auto">
            <a:xfrm>
              <a:off x="9353" y="3184"/>
              <a:ext cx="171" cy="0"/>
            </a:xfrm>
            <a:prstGeom prst="line">
              <a:avLst/>
            </a:prstGeom>
            <a:noFill/>
            <a:ln w="41275" cap="rnd">
              <a:solidFill>
                <a:srgbClr val="99CC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6" name="Rectangle 93">
              <a:extLst>
                <a:ext uri="{FF2B5EF4-FFF2-40B4-BE49-F238E27FC236}">
                  <a16:creationId xmlns:a16="http://schemas.microsoft.com/office/drawing/2014/main" id="{817F4CE0-227F-F498-5AF2-0731961256B7}"/>
                </a:ext>
              </a:extLst>
            </p:cNvPr>
            <p:cNvSpPr>
              <a:spLocks noChangeArrowheads="1"/>
            </p:cNvSpPr>
            <p:nvPr/>
          </p:nvSpPr>
          <p:spPr bwMode="auto">
            <a:xfrm>
              <a:off x="9576" y="3105"/>
              <a:ext cx="73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marL="457200" algn="l" rtl="0" eaLnBrk="0" fontAlgn="base" hangingPunct="0">
                <a:spcBef>
                  <a:spcPct val="0"/>
                </a:spcBef>
                <a:spcAft>
                  <a:spcPct val="0"/>
                </a:spcAft>
                <a:defRPr>
                  <a:solidFill>
                    <a:schemeClr val="tx1"/>
                  </a:solidFill>
                  <a:latin typeface="Arial" panose="020B0604020202020204" pitchFamily="34" charset="0"/>
                </a:defRPr>
              </a:lvl2pPr>
              <a:lvl3pPr marL="914400" algn="l" rtl="0" eaLnBrk="0" fontAlgn="base" hangingPunct="0">
                <a:spcBef>
                  <a:spcPct val="0"/>
                </a:spcBef>
                <a:spcAft>
                  <a:spcPct val="0"/>
                </a:spcAft>
                <a:defRPr>
                  <a:solidFill>
                    <a:schemeClr val="tx1"/>
                  </a:solidFill>
                  <a:latin typeface="Arial" panose="020B0604020202020204" pitchFamily="34" charset="0"/>
                </a:defRPr>
              </a:lvl3pPr>
              <a:lvl4pPr marL="1371600" algn="l" rtl="0" eaLnBrk="0" fontAlgn="base" hangingPunct="0">
                <a:spcBef>
                  <a:spcPct val="0"/>
                </a:spcBef>
                <a:spcAft>
                  <a:spcPct val="0"/>
                </a:spcAft>
                <a:defRPr>
                  <a:solidFill>
                    <a:schemeClr val="tx1"/>
                  </a:solidFill>
                  <a:latin typeface="Arial" panose="020B0604020202020204" pitchFamily="34" charset="0"/>
                </a:defRPr>
              </a:lvl4pPr>
              <a:lvl5pPr marL="1828800" algn="l" rtl="0" eaLnBrk="0" fontAlgn="base" hangingPunct="0">
                <a:spcBef>
                  <a:spcPct val="0"/>
                </a:spcBef>
                <a:spcAft>
                  <a:spcPct val="0"/>
                </a:spcAft>
                <a:defRPr>
                  <a:solidFill>
                    <a:schemeClr val="tx1"/>
                  </a:solidFill>
                  <a:latin typeface="Arial" panose="020B0604020202020204" pitchFamily="34" charset="0"/>
                </a:defRPr>
              </a:lvl5pPr>
              <a:lvl6pPr marL="2286000" algn="l" rtl="0" eaLnBrk="0" fontAlgn="base" hangingPunct="0">
                <a:spcBef>
                  <a:spcPct val="0"/>
                </a:spcBef>
                <a:spcAft>
                  <a:spcPct val="0"/>
                </a:spcAft>
                <a:defRPr>
                  <a:solidFill>
                    <a:schemeClr val="tx1"/>
                  </a:solidFill>
                  <a:latin typeface="Arial" panose="020B0604020202020204" pitchFamily="34" charset="0"/>
                </a:defRPr>
              </a:lvl6pPr>
              <a:lvl7pPr marL="2743200" algn="l" rtl="0" eaLnBrk="0" fontAlgn="base" hangingPunct="0">
                <a:spcBef>
                  <a:spcPct val="0"/>
                </a:spcBef>
                <a:spcAft>
                  <a:spcPct val="0"/>
                </a:spcAft>
                <a:defRPr>
                  <a:solidFill>
                    <a:schemeClr val="tx1"/>
                  </a:solidFill>
                  <a:latin typeface="Arial" panose="020B0604020202020204" pitchFamily="34" charset="0"/>
                </a:defRPr>
              </a:lvl7pPr>
              <a:lvl8pPr marL="3200400" algn="l" rtl="0" eaLnBrk="0" fontAlgn="base" hangingPunct="0">
                <a:spcBef>
                  <a:spcPct val="0"/>
                </a:spcBef>
                <a:spcAft>
                  <a:spcPct val="0"/>
                </a:spcAft>
                <a:defRPr>
                  <a:solidFill>
                    <a:schemeClr val="tx1"/>
                  </a:solidFill>
                  <a:latin typeface="Arial" panose="020B0604020202020204" pitchFamily="34" charset="0"/>
                </a:defRPr>
              </a:lvl8pPr>
              <a:lvl9pPr marL="3657600"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DIN-Light" charset="0"/>
                </a:rPr>
                <a:t>smoothing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700137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428A2E-0FDB-F7C3-2D52-70EA2BF9B6CC}"/>
              </a:ext>
            </a:extLst>
          </p:cNvPr>
          <p:cNvSpPr>
            <a:spLocks noGrp="1"/>
          </p:cNvSpPr>
          <p:nvPr>
            <p:ph type="title"/>
          </p:nvPr>
        </p:nvSpPr>
        <p:spPr/>
        <p:txBody>
          <a:bodyPr>
            <a:normAutofit fontScale="90000"/>
          </a:bodyPr>
          <a:lstStyle/>
          <a:p>
            <a:r>
              <a:rPr lang="en-GB"/>
              <a:t>Data file</a:t>
            </a:r>
            <a:endParaRPr lang="en-NL"/>
          </a:p>
        </p:txBody>
      </p:sp>
      <p:sp>
        <p:nvSpPr>
          <p:cNvPr id="8" name="Text Placeholder 7">
            <a:extLst>
              <a:ext uri="{FF2B5EF4-FFF2-40B4-BE49-F238E27FC236}">
                <a16:creationId xmlns:a16="http://schemas.microsoft.com/office/drawing/2014/main" id="{FE3B7959-5466-A472-2C66-F92DB843F813}"/>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3254108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flipH="1">
            <a:off x="7307817" y="3827621"/>
            <a:ext cx="2882906" cy="1766455"/>
          </a:xfrm>
          <a:prstGeom prst="rect">
            <a:avLst/>
          </a:prstGeom>
        </p:spPr>
      </p:pic>
      <p:grpSp>
        <p:nvGrpSpPr>
          <p:cNvPr id="3221" name="Groupe 3220"/>
          <p:cNvGrpSpPr/>
          <p:nvPr/>
        </p:nvGrpSpPr>
        <p:grpSpPr>
          <a:xfrm>
            <a:off x="3411426" y="2934905"/>
            <a:ext cx="1872772" cy="2203116"/>
            <a:chOff x="1711325" y="2081213"/>
            <a:chExt cx="1135640" cy="1335960"/>
          </a:xfrm>
        </p:grpSpPr>
        <p:sp>
          <p:nvSpPr>
            <p:cNvPr id="10" name="Line 10"/>
            <p:cNvSpPr>
              <a:spLocks noChangeShapeType="1"/>
            </p:cNvSpPr>
            <p:nvPr/>
          </p:nvSpPr>
          <p:spPr bwMode="auto">
            <a:xfrm>
              <a:off x="1955800" y="3028951"/>
              <a:ext cx="331787"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11" name="Freeform 11"/>
            <p:cNvSpPr>
              <a:spLocks/>
            </p:cNvSpPr>
            <p:nvPr/>
          </p:nvSpPr>
          <p:spPr bwMode="auto">
            <a:xfrm>
              <a:off x="2279650" y="2994026"/>
              <a:ext cx="104775" cy="69850"/>
            </a:xfrm>
            <a:custGeom>
              <a:avLst/>
              <a:gdLst>
                <a:gd name="T0" fmla="*/ 0 w 66"/>
                <a:gd name="T1" fmla="*/ 0 h 44"/>
                <a:gd name="T2" fmla="*/ 66 w 66"/>
                <a:gd name="T3" fmla="*/ 22 h 44"/>
                <a:gd name="T4" fmla="*/ 0 w 66"/>
                <a:gd name="T5" fmla="*/ 44 h 44"/>
                <a:gd name="T6" fmla="*/ 0 w 66"/>
                <a:gd name="T7" fmla="*/ 0 h 44"/>
              </a:gdLst>
              <a:ahLst/>
              <a:cxnLst>
                <a:cxn ang="0">
                  <a:pos x="T0" y="T1"/>
                </a:cxn>
                <a:cxn ang="0">
                  <a:pos x="T2" y="T3"/>
                </a:cxn>
                <a:cxn ang="0">
                  <a:pos x="T4" y="T5"/>
                </a:cxn>
                <a:cxn ang="0">
                  <a:pos x="T6" y="T7"/>
                </a:cxn>
              </a:cxnLst>
              <a:rect l="0" t="0" r="r" b="b"/>
              <a:pathLst>
                <a:path w="66" h="44">
                  <a:moveTo>
                    <a:pt x="0" y="0"/>
                  </a:moveTo>
                  <a:lnTo>
                    <a:pt x="66"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12" name="Freeform 12"/>
            <p:cNvSpPr>
              <a:spLocks/>
            </p:cNvSpPr>
            <p:nvPr/>
          </p:nvSpPr>
          <p:spPr bwMode="auto">
            <a:xfrm>
              <a:off x="1711325" y="2319338"/>
              <a:ext cx="576262" cy="238125"/>
            </a:xfrm>
            <a:custGeom>
              <a:avLst/>
              <a:gdLst>
                <a:gd name="T0" fmla="*/ 0 w 363"/>
                <a:gd name="T1" fmla="*/ 150 h 150"/>
                <a:gd name="T2" fmla="*/ 0 w 363"/>
                <a:gd name="T3" fmla="*/ 0 h 150"/>
                <a:gd name="T4" fmla="*/ 363 w 363"/>
                <a:gd name="T5" fmla="*/ 0 h 150"/>
              </a:gdLst>
              <a:ahLst/>
              <a:cxnLst>
                <a:cxn ang="0">
                  <a:pos x="T0" y="T1"/>
                </a:cxn>
                <a:cxn ang="0">
                  <a:pos x="T2" y="T3"/>
                </a:cxn>
                <a:cxn ang="0">
                  <a:pos x="T4" y="T5"/>
                </a:cxn>
              </a:cxnLst>
              <a:rect l="0" t="0" r="r" b="b"/>
              <a:pathLst>
                <a:path w="363" h="150">
                  <a:moveTo>
                    <a:pt x="0" y="150"/>
                  </a:moveTo>
                  <a:lnTo>
                    <a:pt x="0" y="0"/>
                  </a:lnTo>
                  <a:lnTo>
                    <a:pt x="363" y="0"/>
                  </a:lnTo>
                </a:path>
              </a:pathLst>
            </a:custGeom>
            <a:noFill/>
            <a:ln w="1270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13" name="Freeform 13"/>
            <p:cNvSpPr>
              <a:spLocks/>
            </p:cNvSpPr>
            <p:nvPr/>
          </p:nvSpPr>
          <p:spPr bwMode="auto">
            <a:xfrm>
              <a:off x="2279650" y="2284413"/>
              <a:ext cx="104775" cy="69850"/>
            </a:xfrm>
            <a:custGeom>
              <a:avLst/>
              <a:gdLst>
                <a:gd name="T0" fmla="*/ 0 w 66"/>
                <a:gd name="T1" fmla="*/ 0 h 44"/>
                <a:gd name="T2" fmla="*/ 66 w 66"/>
                <a:gd name="T3" fmla="*/ 22 h 44"/>
                <a:gd name="T4" fmla="*/ 0 w 66"/>
                <a:gd name="T5" fmla="*/ 44 h 44"/>
                <a:gd name="T6" fmla="*/ 0 w 66"/>
                <a:gd name="T7" fmla="*/ 0 h 44"/>
              </a:gdLst>
              <a:ahLst/>
              <a:cxnLst>
                <a:cxn ang="0">
                  <a:pos x="T0" y="T1"/>
                </a:cxn>
                <a:cxn ang="0">
                  <a:pos x="T2" y="T3"/>
                </a:cxn>
                <a:cxn ang="0">
                  <a:pos x="T4" y="T5"/>
                </a:cxn>
                <a:cxn ang="0">
                  <a:pos x="T6" y="T7"/>
                </a:cxn>
              </a:cxnLst>
              <a:rect l="0" t="0" r="r" b="b"/>
              <a:pathLst>
                <a:path w="66" h="44">
                  <a:moveTo>
                    <a:pt x="0" y="0"/>
                  </a:moveTo>
                  <a:lnTo>
                    <a:pt x="66"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18" name="Freeform 108"/>
            <p:cNvSpPr>
              <a:spLocks/>
            </p:cNvSpPr>
            <p:nvPr/>
          </p:nvSpPr>
          <p:spPr bwMode="auto">
            <a:xfrm>
              <a:off x="2384425" y="2081213"/>
              <a:ext cx="366712" cy="488950"/>
            </a:xfrm>
            <a:custGeom>
              <a:avLst/>
              <a:gdLst>
                <a:gd name="T0" fmla="*/ 0 w 231"/>
                <a:gd name="T1" fmla="*/ 0 h 308"/>
                <a:gd name="T2" fmla="*/ 0 w 231"/>
                <a:gd name="T3" fmla="*/ 308 h 308"/>
                <a:gd name="T4" fmla="*/ 231 w 231"/>
                <a:gd name="T5" fmla="*/ 308 h 308"/>
                <a:gd name="T6" fmla="*/ 231 w 231"/>
                <a:gd name="T7" fmla="*/ 61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1"/>
                  </a:lnTo>
                  <a:lnTo>
                    <a:pt x="173"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19" name="Freeform 109"/>
            <p:cNvSpPr>
              <a:spLocks/>
            </p:cNvSpPr>
            <p:nvPr/>
          </p:nvSpPr>
          <p:spPr bwMode="auto">
            <a:xfrm>
              <a:off x="2384425" y="2081213"/>
              <a:ext cx="366712" cy="488950"/>
            </a:xfrm>
            <a:custGeom>
              <a:avLst/>
              <a:gdLst>
                <a:gd name="T0" fmla="*/ 0 w 231"/>
                <a:gd name="T1" fmla="*/ 0 h 308"/>
                <a:gd name="T2" fmla="*/ 0 w 231"/>
                <a:gd name="T3" fmla="*/ 308 h 308"/>
                <a:gd name="T4" fmla="*/ 231 w 231"/>
                <a:gd name="T5" fmla="*/ 308 h 308"/>
                <a:gd name="T6" fmla="*/ 231 w 231"/>
                <a:gd name="T7" fmla="*/ 61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1"/>
                  </a:lnTo>
                  <a:lnTo>
                    <a:pt x="173"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20" name="Freeform 110"/>
            <p:cNvSpPr>
              <a:spLocks/>
            </p:cNvSpPr>
            <p:nvPr/>
          </p:nvSpPr>
          <p:spPr bwMode="auto">
            <a:xfrm>
              <a:off x="2659063" y="2081213"/>
              <a:ext cx="92075" cy="96838"/>
            </a:xfrm>
            <a:custGeom>
              <a:avLst/>
              <a:gdLst>
                <a:gd name="T0" fmla="*/ 0 w 58"/>
                <a:gd name="T1" fmla="*/ 0 h 61"/>
                <a:gd name="T2" fmla="*/ 58 w 58"/>
                <a:gd name="T3" fmla="*/ 61 h 61"/>
                <a:gd name="T4" fmla="*/ 0 w 58"/>
                <a:gd name="T5" fmla="*/ 61 h 61"/>
                <a:gd name="T6" fmla="*/ 0 w 58"/>
                <a:gd name="T7" fmla="*/ 0 h 61"/>
              </a:gdLst>
              <a:ahLst/>
              <a:cxnLst>
                <a:cxn ang="0">
                  <a:pos x="T0" y="T1"/>
                </a:cxn>
                <a:cxn ang="0">
                  <a:pos x="T2" y="T3"/>
                </a:cxn>
                <a:cxn ang="0">
                  <a:pos x="T4" y="T5"/>
                </a:cxn>
                <a:cxn ang="0">
                  <a:pos x="T6" y="T7"/>
                </a:cxn>
              </a:cxnLst>
              <a:rect l="0" t="0" r="r" b="b"/>
              <a:pathLst>
                <a:path w="58" h="61">
                  <a:moveTo>
                    <a:pt x="0" y="0"/>
                  </a:moveTo>
                  <a:lnTo>
                    <a:pt x="58" y="61"/>
                  </a:lnTo>
                  <a:lnTo>
                    <a:pt x="0" y="61"/>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21" name="Freeform 111"/>
            <p:cNvSpPr>
              <a:spLocks/>
            </p:cNvSpPr>
            <p:nvPr/>
          </p:nvSpPr>
          <p:spPr bwMode="auto">
            <a:xfrm>
              <a:off x="2659063" y="2081213"/>
              <a:ext cx="92075" cy="96838"/>
            </a:xfrm>
            <a:custGeom>
              <a:avLst/>
              <a:gdLst>
                <a:gd name="T0" fmla="*/ 0 w 58"/>
                <a:gd name="T1" fmla="*/ 0 h 61"/>
                <a:gd name="T2" fmla="*/ 58 w 58"/>
                <a:gd name="T3" fmla="*/ 61 h 61"/>
                <a:gd name="T4" fmla="*/ 0 w 58"/>
                <a:gd name="T5" fmla="*/ 61 h 61"/>
                <a:gd name="T6" fmla="*/ 0 w 58"/>
                <a:gd name="T7" fmla="*/ 0 h 61"/>
              </a:gdLst>
              <a:ahLst/>
              <a:cxnLst>
                <a:cxn ang="0">
                  <a:pos x="T0" y="T1"/>
                </a:cxn>
                <a:cxn ang="0">
                  <a:pos x="T2" y="T3"/>
                </a:cxn>
                <a:cxn ang="0">
                  <a:pos x="T4" y="T5"/>
                </a:cxn>
                <a:cxn ang="0">
                  <a:pos x="T6" y="T7"/>
                </a:cxn>
              </a:cxnLst>
              <a:rect l="0" t="0" r="r" b="b"/>
              <a:pathLst>
                <a:path w="58" h="61">
                  <a:moveTo>
                    <a:pt x="0" y="0"/>
                  </a:moveTo>
                  <a:lnTo>
                    <a:pt x="58" y="61"/>
                  </a:lnTo>
                  <a:lnTo>
                    <a:pt x="0" y="61"/>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22" name="Rectangle 112"/>
            <p:cNvSpPr>
              <a:spLocks noChangeArrowheads="1"/>
            </p:cNvSpPr>
            <p:nvPr/>
          </p:nvSpPr>
          <p:spPr bwMode="auto">
            <a:xfrm>
              <a:off x="2427289" y="2562225"/>
              <a:ext cx="25469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config</a:t>
              </a:r>
              <a:endParaRPr lang="en-US" altLang="fr-FR" sz="2968"/>
            </a:p>
          </p:txBody>
        </p:sp>
        <p:sp>
          <p:nvSpPr>
            <p:cNvPr id="3123" name="Freeform 113"/>
            <p:cNvSpPr>
              <a:spLocks/>
            </p:cNvSpPr>
            <p:nvPr/>
          </p:nvSpPr>
          <p:spPr bwMode="auto">
            <a:xfrm>
              <a:off x="2384425" y="2814638"/>
              <a:ext cx="366712" cy="488950"/>
            </a:xfrm>
            <a:custGeom>
              <a:avLst/>
              <a:gdLst>
                <a:gd name="T0" fmla="*/ 0 w 231"/>
                <a:gd name="T1" fmla="*/ 0 h 308"/>
                <a:gd name="T2" fmla="*/ 0 w 231"/>
                <a:gd name="T3" fmla="*/ 308 h 308"/>
                <a:gd name="T4" fmla="*/ 231 w 231"/>
                <a:gd name="T5" fmla="*/ 308 h 308"/>
                <a:gd name="T6" fmla="*/ 231 w 231"/>
                <a:gd name="T7" fmla="*/ 62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2"/>
                  </a:lnTo>
                  <a:lnTo>
                    <a:pt x="173"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24" name="Freeform 114"/>
            <p:cNvSpPr>
              <a:spLocks/>
            </p:cNvSpPr>
            <p:nvPr/>
          </p:nvSpPr>
          <p:spPr bwMode="auto">
            <a:xfrm>
              <a:off x="2384425" y="2814638"/>
              <a:ext cx="366712" cy="488950"/>
            </a:xfrm>
            <a:custGeom>
              <a:avLst/>
              <a:gdLst>
                <a:gd name="T0" fmla="*/ 0 w 231"/>
                <a:gd name="T1" fmla="*/ 0 h 308"/>
                <a:gd name="T2" fmla="*/ 0 w 231"/>
                <a:gd name="T3" fmla="*/ 308 h 308"/>
                <a:gd name="T4" fmla="*/ 231 w 231"/>
                <a:gd name="T5" fmla="*/ 308 h 308"/>
                <a:gd name="T6" fmla="*/ 231 w 231"/>
                <a:gd name="T7" fmla="*/ 62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2"/>
                  </a:lnTo>
                  <a:lnTo>
                    <a:pt x="173"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25" name="Freeform 115"/>
            <p:cNvSpPr>
              <a:spLocks/>
            </p:cNvSpPr>
            <p:nvPr/>
          </p:nvSpPr>
          <p:spPr bwMode="auto">
            <a:xfrm>
              <a:off x="2659063" y="2814638"/>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26" name="Freeform 116"/>
            <p:cNvSpPr>
              <a:spLocks/>
            </p:cNvSpPr>
            <p:nvPr/>
          </p:nvSpPr>
          <p:spPr bwMode="auto">
            <a:xfrm>
              <a:off x="2659063" y="2814638"/>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27" name="Rectangle 117"/>
            <p:cNvSpPr>
              <a:spLocks noChangeArrowheads="1"/>
            </p:cNvSpPr>
            <p:nvPr/>
          </p:nvSpPr>
          <p:spPr bwMode="auto">
            <a:xfrm>
              <a:off x="2220913" y="3294063"/>
              <a:ext cx="626052"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postprocessing</a:t>
              </a:r>
              <a:endParaRPr lang="en-US" altLang="fr-FR" sz="2968"/>
            </a:p>
          </p:txBody>
        </p:sp>
      </p:grpSp>
      <p:grpSp>
        <p:nvGrpSpPr>
          <p:cNvPr id="3222" name="Groupe 3221"/>
          <p:cNvGrpSpPr/>
          <p:nvPr/>
        </p:nvGrpSpPr>
        <p:grpSpPr>
          <a:xfrm>
            <a:off x="2722911" y="5558072"/>
            <a:ext cx="2515309" cy="3818379"/>
            <a:chOff x="1293813" y="3671888"/>
            <a:chExt cx="1525272" cy="2315448"/>
          </a:xfrm>
        </p:grpSpPr>
        <p:sp>
          <p:nvSpPr>
            <p:cNvPr id="3134" name="Rectangle 124"/>
            <p:cNvSpPr>
              <a:spLocks noChangeArrowheads="1"/>
            </p:cNvSpPr>
            <p:nvPr/>
          </p:nvSpPr>
          <p:spPr bwMode="auto">
            <a:xfrm>
              <a:off x="2563813" y="4148137"/>
              <a:ext cx="23622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nmea</a:t>
              </a:r>
              <a:endParaRPr lang="en-US" altLang="fr-FR" sz="2968"/>
            </a:p>
          </p:txBody>
        </p:sp>
        <p:pic>
          <p:nvPicPr>
            <p:cNvPr id="3104" name="Picture 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375" y="4597401"/>
              <a:ext cx="60483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Line 33"/>
            <p:cNvSpPr>
              <a:spLocks noChangeShapeType="1"/>
            </p:cNvSpPr>
            <p:nvPr/>
          </p:nvSpPr>
          <p:spPr bwMode="auto">
            <a:xfrm>
              <a:off x="1955800" y="3916363"/>
              <a:ext cx="331787"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2" name="Freeform 34"/>
            <p:cNvSpPr>
              <a:spLocks/>
            </p:cNvSpPr>
            <p:nvPr/>
          </p:nvSpPr>
          <p:spPr bwMode="auto">
            <a:xfrm>
              <a:off x="2279650" y="3881438"/>
              <a:ext cx="104775" cy="69850"/>
            </a:xfrm>
            <a:custGeom>
              <a:avLst/>
              <a:gdLst>
                <a:gd name="T0" fmla="*/ 0 w 66"/>
                <a:gd name="T1" fmla="*/ 0 h 44"/>
                <a:gd name="T2" fmla="*/ 66 w 66"/>
                <a:gd name="T3" fmla="*/ 22 h 44"/>
                <a:gd name="T4" fmla="*/ 0 w 66"/>
                <a:gd name="T5" fmla="*/ 44 h 44"/>
                <a:gd name="T6" fmla="*/ 0 w 66"/>
                <a:gd name="T7" fmla="*/ 0 h 44"/>
              </a:gdLst>
              <a:ahLst/>
              <a:cxnLst>
                <a:cxn ang="0">
                  <a:pos x="T0" y="T1"/>
                </a:cxn>
                <a:cxn ang="0">
                  <a:pos x="T2" y="T3"/>
                </a:cxn>
                <a:cxn ang="0">
                  <a:pos x="T4" y="T5"/>
                </a:cxn>
                <a:cxn ang="0">
                  <a:pos x="T6" y="T7"/>
                </a:cxn>
              </a:cxnLst>
              <a:rect l="0" t="0" r="r" b="b"/>
              <a:pathLst>
                <a:path w="66" h="44">
                  <a:moveTo>
                    <a:pt x="0" y="0"/>
                  </a:moveTo>
                  <a:lnTo>
                    <a:pt x="66"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3" name="Line 35"/>
            <p:cNvSpPr>
              <a:spLocks noChangeShapeType="1"/>
            </p:cNvSpPr>
            <p:nvPr/>
          </p:nvSpPr>
          <p:spPr bwMode="auto">
            <a:xfrm>
              <a:off x="1955800" y="4772026"/>
              <a:ext cx="331787"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4" name="Freeform 36"/>
            <p:cNvSpPr>
              <a:spLocks/>
            </p:cNvSpPr>
            <p:nvPr/>
          </p:nvSpPr>
          <p:spPr bwMode="auto">
            <a:xfrm>
              <a:off x="2279650" y="4737101"/>
              <a:ext cx="104775" cy="69850"/>
            </a:xfrm>
            <a:custGeom>
              <a:avLst/>
              <a:gdLst>
                <a:gd name="T0" fmla="*/ 0 w 66"/>
                <a:gd name="T1" fmla="*/ 0 h 44"/>
                <a:gd name="T2" fmla="*/ 66 w 66"/>
                <a:gd name="T3" fmla="*/ 22 h 44"/>
                <a:gd name="T4" fmla="*/ 0 w 66"/>
                <a:gd name="T5" fmla="*/ 44 h 44"/>
                <a:gd name="T6" fmla="*/ 0 w 66"/>
                <a:gd name="T7" fmla="*/ 0 h 44"/>
              </a:gdLst>
              <a:ahLst/>
              <a:cxnLst>
                <a:cxn ang="0">
                  <a:pos x="T0" y="T1"/>
                </a:cxn>
                <a:cxn ang="0">
                  <a:pos x="T2" y="T3"/>
                </a:cxn>
                <a:cxn ang="0">
                  <a:pos x="T4" y="T5"/>
                </a:cxn>
                <a:cxn ang="0">
                  <a:pos x="T6" y="T7"/>
                </a:cxn>
              </a:cxnLst>
              <a:rect l="0" t="0" r="r" b="b"/>
              <a:pathLst>
                <a:path w="66" h="44">
                  <a:moveTo>
                    <a:pt x="0" y="0"/>
                  </a:moveTo>
                  <a:lnTo>
                    <a:pt x="66"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5" name="Rectangle 37"/>
            <p:cNvSpPr>
              <a:spLocks noChangeArrowheads="1"/>
            </p:cNvSpPr>
            <p:nvPr/>
          </p:nvSpPr>
          <p:spPr bwMode="auto">
            <a:xfrm>
              <a:off x="1404938" y="5372102"/>
              <a:ext cx="725152" cy="12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Text file for GNSS</a:t>
              </a:r>
              <a:endParaRPr lang="en-US" altLang="fr-FR" sz="2968"/>
            </a:p>
          </p:txBody>
        </p:sp>
        <p:sp>
          <p:nvSpPr>
            <p:cNvPr id="36" name="Rectangle 38"/>
            <p:cNvSpPr>
              <a:spLocks noChangeArrowheads="1"/>
            </p:cNvSpPr>
            <p:nvPr/>
          </p:nvSpPr>
          <p:spPr bwMode="auto">
            <a:xfrm>
              <a:off x="2135188" y="5372102"/>
              <a:ext cx="48606"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 </a:t>
              </a:r>
              <a:endParaRPr lang="en-US" altLang="fr-FR" sz="2968"/>
            </a:p>
          </p:txBody>
        </p:sp>
        <p:sp>
          <p:nvSpPr>
            <p:cNvPr id="37" name="Rectangle 39"/>
            <p:cNvSpPr>
              <a:spLocks noChangeArrowheads="1"/>
            </p:cNvSpPr>
            <p:nvPr/>
          </p:nvSpPr>
          <p:spPr bwMode="auto">
            <a:xfrm>
              <a:off x="1293813" y="5494338"/>
              <a:ext cx="554115"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Depth sensor</a:t>
              </a:r>
              <a:endParaRPr lang="en-US" altLang="fr-FR" sz="2968"/>
            </a:p>
          </p:txBody>
        </p:sp>
        <p:sp>
          <p:nvSpPr>
            <p:cNvPr id="38" name="Rectangle 40"/>
            <p:cNvSpPr>
              <a:spLocks noChangeArrowheads="1"/>
            </p:cNvSpPr>
            <p:nvPr/>
          </p:nvSpPr>
          <p:spPr bwMode="auto">
            <a:xfrm>
              <a:off x="1903413" y="5494338"/>
              <a:ext cx="48606"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 </a:t>
              </a:r>
              <a:endParaRPr lang="en-US" altLang="fr-FR" sz="2968"/>
            </a:p>
          </p:txBody>
        </p:sp>
        <p:sp>
          <p:nvSpPr>
            <p:cNvPr id="39" name="Rectangle 41"/>
            <p:cNvSpPr>
              <a:spLocks noChangeArrowheads="1"/>
            </p:cNvSpPr>
            <p:nvPr/>
          </p:nvSpPr>
          <p:spPr bwMode="auto">
            <a:xfrm>
              <a:off x="1954213" y="5494338"/>
              <a:ext cx="164290"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DVL</a:t>
              </a:r>
              <a:endParaRPr lang="en-US" altLang="fr-FR" sz="2968"/>
            </a:p>
          </p:txBody>
        </p:sp>
        <p:sp>
          <p:nvSpPr>
            <p:cNvPr id="40" name="Rectangle 42"/>
            <p:cNvSpPr>
              <a:spLocks noChangeArrowheads="1"/>
            </p:cNvSpPr>
            <p:nvPr/>
          </p:nvSpPr>
          <p:spPr bwMode="auto">
            <a:xfrm>
              <a:off x="2135188" y="5494338"/>
              <a:ext cx="48606"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 </a:t>
              </a:r>
              <a:endParaRPr lang="en-US" altLang="fr-FR" sz="2968"/>
            </a:p>
          </p:txBody>
        </p:sp>
        <p:sp>
          <p:nvSpPr>
            <p:cNvPr id="41" name="Rectangle 43"/>
            <p:cNvSpPr>
              <a:spLocks noChangeArrowheads="1"/>
            </p:cNvSpPr>
            <p:nvPr/>
          </p:nvSpPr>
          <p:spPr bwMode="auto">
            <a:xfrm>
              <a:off x="1312864" y="5618162"/>
              <a:ext cx="210953"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USBL</a:t>
              </a:r>
              <a:endParaRPr lang="en-US" altLang="fr-FR" sz="2968"/>
            </a:p>
          </p:txBody>
        </p:sp>
        <p:sp>
          <p:nvSpPr>
            <p:cNvPr id="42" name="Rectangle 44"/>
            <p:cNvSpPr>
              <a:spLocks noChangeArrowheads="1"/>
            </p:cNvSpPr>
            <p:nvPr/>
          </p:nvSpPr>
          <p:spPr bwMode="auto">
            <a:xfrm>
              <a:off x="1573213" y="5618162"/>
              <a:ext cx="48606"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 </a:t>
              </a:r>
              <a:endParaRPr lang="en-US" altLang="fr-FR" sz="2968"/>
            </a:p>
          </p:txBody>
        </p:sp>
        <p:sp>
          <p:nvSpPr>
            <p:cNvPr id="43" name="Rectangle 45"/>
            <p:cNvSpPr>
              <a:spLocks noChangeArrowheads="1"/>
            </p:cNvSpPr>
            <p:nvPr/>
          </p:nvSpPr>
          <p:spPr bwMode="auto">
            <a:xfrm>
              <a:off x="1624013" y="5618162"/>
              <a:ext cx="164290"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LBL </a:t>
              </a:r>
              <a:endParaRPr lang="en-US" altLang="fr-FR" sz="2968"/>
            </a:p>
          </p:txBody>
        </p:sp>
        <p:sp>
          <p:nvSpPr>
            <p:cNvPr id="44" name="Rectangle 46"/>
            <p:cNvSpPr>
              <a:spLocks noChangeArrowheads="1"/>
            </p:cNvSpPr>
            <p:nvPr/>
          </p:nvSpPr>
          <p:spPr bwMode="auto">
            <a:xfrm>
              <a:off x="1838325" y="5618162"/>
              <a:ext cx="63189"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 </a:t>
              </a:r>
              <a:endParaRPr lang="en-US" altLang="fr-FR" sz="2968"/>
            </a:p>
          </p:txBody>
        </p:sp>
        <p:sp>
          <p:nvSpPr>
            <p:cNvPr id="45" name="Rectangle 47"/>
            <p:cNvSpPr>
              <a:spLocks noChangeArrowheads="1"/>
            </p:cNvSpPr>
            <p:nvPr/>
          </p:nvSpPr>
          <p:spPr bwMode="auto">
            <a:xfrm>
              <a:off x="1903413" y="5618162"/>
              <a:ext cx="262475"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range </a:t>
              </a:r>
              <a:endParaRPr lang="en-US" altLang="fr-FR" sz="2968"/>
            </a:p>
          </p:txBody>
        </p:sp>
        <p:sp>
          <p:nvSpPr>
            <p:cNvPr id="46" name="Rectangle 48"/>
            <p:cNvSpPr>
              <a:spLocks noChangeArrowheads="1"/>
            </p:cNvSpPr>
            <p:nvPr/>
          </p:nvSpPr>
          <p:spPr bwMode="auto">
            <a:xfrm>
              <a:off x="1468438" y="5740402"/>
              <a:ext cx="25469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meter</a:t>
              </a:r>
              <a:endParaRPr lang="en-US" altLang="fr-FR" sz="2968"/>
            </a:p>
          </p:txBody>
        </p:sp>
        <p:sp>
          <p:nvSpPr>
            <p:cNvPr id="47" name="Rectangle 49"/>
            <p:cNvSpPr>
              <a:spLocks noChangeArrowheads="1"/>
            </p:cNvSpPr>
            <p:nvPr/>
          </p:nvSpPr>
          <p:spPr bwMode="auto">
            <a:xfrm>
              <a:off x="1741488" y="5740402"/>
              <a:ext cx="48606"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 </a:t>
              </a:r>
              <a:endParaRPr lang="en-US" altLang="fr-FR" sz="2968"/>
            </a:p>
          </p:txBody>
        </p:sp>
        <p:sp>
          <p:nvSpPr>
            <p:cNvPr id="48" name="Rectangle 50"/>
            <p:cNvSpPr>
              <a:spLocks noChangeArrowheads="1"/>
            </p:cNvSpPr>
            <p:nvPr/>
          </p:nvSpPr>
          <p:spPr bwMode="auto">
            <a:xfrm>
              <a:off x="1798638" y="5740402"/>
              <a:ext cx="334413"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Synchro</a:t>
              </a:r>
              <a:endParaRPr lang="en-US" altLang="fr-FR" sz="2968"/>
            </a:p>
          </p:txBody>
        </p:sp>
        <p:sp>
          <p:nvSpPr>
            <p:cNvPr id="3128" name="Freeform 118"/>
            <p:cNvSpPr>
              <a:spLocks/>
            </p:cNvSpPr>
            <p:nvPr/>
          </p:nvSpPr>
          <p:spPr bwMode="auto">
            <a:xfrm>
              <a:off x="2384425" y="3671888"/>
              <a:ext cx="366712" cy="488950"/>
            </a:xfrm>
            <a:custGeom>
              <a:avLst/>
              <a:gdLst>
                <a:gd name="T0" fmla="*/ 0 w 231"/>
                <a:gd name="T1" fmla="*/ 0 h 308"/>
                <a:gd name="T2" fmla="*/ 0 w 231"/>
                <a:gd name="T3" fmla="*/ 308 h 308"/>
                <a:gd name="T4" fmla="*/ 231 w 231"/>
                <a:gd name="T5" fmla="*/ 308 h 308"/>
                <a:gd name="T6" fmla="*/ 231 w 231"/>
                <a:gd name="T7" fmla="*/ 61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1"/>
                  </a:lnTo>
                  <a:lnTo>
                    <a:pt x="173"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29" name="Freeform 119"/>
            <p:cNvSpPr>
              <a:spLocks/>
            </p:cNvSpPr>
            <p:nvPr/>
          </p:nvSpPr>
          <p:spPr bwMode="auto">
            <a:xfrm>
              <a:off x="2384425" y="3671888"/>
              <a:ext cx="366712" cy="488950"/>
            </a:xfrm>
            <a:custGeom>
              <a:avLst/>
              <a:gdLst>
                <a:gd name="T0" fmla="*/ 0 w 231"/>
                <a:gd name="T1" fmla="*/ 0 h 308"/>
                <a:gd name="T2" fmla="*/ 0 w 231"/>
                <a:gd name="T3" fmla="*/ 308 h 308"/>
                <a:gd name="T4" fmla="*/ 231 w 231"/>
                <a:gd name="T5" fmla="*/ 308 h 308"/>
                <a:gd name="T6" fmla="*/ 231 w 231"/>
                <a:gd name="T7" fmla="*/ 61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1"/>
                  </a:lnTo>
                  <a:lnTo>
                    <a:pt x="173"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30" name="Freeform 120"/>
            <p:cNvSpPr>
              <a:spLocks/>
            </p:cNvSpPr>
            <p:nvPr/>
          </p:nvSpPr>
          <p:spPr bwMode="auto">
            <a:xfrm>
              <a:off x="2659063" y="3671888"/>
              <a:ext cx="92075" cy="96838"/>
            </a:xfrm>
            <a:custGeom>
              <a:avLst/>
              <a:gdLst>
                <a:gd name="T0" fmla="*/ 0 w 58"/>
                <a:gd name="T1" fmla="*/ 0 h 61"/>
                <a:gd name="T2" fmla="*/ 58 w 58"/>
                <a:gd name="T3" fmla="*/ 61 h 61"/>
                <a:gd name="T4" fmla="*/ 0 w 58"/>
                <a:gd name="T5" fmla="*/ 61 h 61"/>
                <a:gd name="T6" fmla="*/ 0 w 58"/>
                <a:gd name="T7" fmla="*/ 0 h 61"/>
              </a:gdLst>
              <a:ahLst/>
              <a:cxnLst>
                <a:cxn ang="0">
                  <a:pos x="T0" y="T1"/>
                </a:cxn>
                <a:cxn ang="0">
                  <a:pos x="T2" y="T3"/>
                </a:cxn>
                <a:cxn ang="0">
                  <a:pos x="T4" y="T5"/>
                </a:cxn>
                <a:cxn ang="0">
                  <a:pos x="T6" y="T7"/>
                </a:cxn>
              </a:cxnLst>
              <a:rect l="0" t="0" r="r" b="b"/>
              <a:pathLst>
                <a:path w="58" h="61">
                  <a:moveTo>
                    <a:pt x="0" y="0"/>
                  </a:moveTo>
                  <a:lnTo>
                    <a:pt x="58" y="61"/>
                  </a:lnTo>
                  <a:lnTo>
                    <a:pt x="0" y="61"/>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31" name="Freeform 121"/>
            <p:cNvSpPr>
              <a:spLocks/>
            </p:cNvSpPr>
            <p:nvPr/>
          </p:nvSpPr>
          <p:spPr bwMode="auto">
            <a:xfrm>
              <a:off x="2659063" y="3671888"/>
              <a:ext cx="92075" cy="96838"/>
            </a:xfrm>
            <a:custGeom>
              <a:avLst/>
              <a:gdLst>
                <a:gd name="T0" fmla="*/ 0 w 58"/>
                <a:gd name="T1" fmla="*/ 0 h 61"/>
                <a:gd name="T2" fmla="*/ 58 w 58"/>
                <a:gd name="T3" fmla="*/ 61 h 61"/>
                <a:gd name="T4" fmla="*/ 0 w 58"/>
                <a:gd name="T5" fmla="*/ 61 h 61"/>
                <a:gd name="T6" fmla="*/ 0 w 58"/>
                <a:gd name="T7" fmla="*/ 0 h 61"/>
              </a:gdLst>
              <a:ahLst/>
              <a:cxnLst>
                <a:cxn ang="0">
                  <a:pos x="T0" y="T1"/>
                </a:cxn>
                <a:cxn ang="0">
                  <a:pos x="T2" y="T3"/>
                </a:cxn>
                <a:cxn ang="0">
                  <a:pos x="T4" y="T5"/>
                </a:cxn>
                <a:cxn ang="0">
                  <a:pos x="T6" y="T7"/>
                </a:cxn>
              </a:cxnLst>
              <a:rect l="0" t="0" r="r" b="b"/>
              <a:pathLst>
                <a:path w="58" h="61">
                  <a:moveTo>
                    <a:pt x="0" y="0"/>
                  </a:moveTo>
                  <a:lnTo>
                    <a:pt x="58" y="61"/>
                  </a:lnTo>
                  <a:lnTo>
                    <a:pt x="0" y="61"/>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32" name="Rectangle 122"/>
            <p:cNvSpPr>
              <a:spLocks noChangeArrowheads="1"/>
            </p:cNvSpPr>
            <p:nvPr/>
          </p:nvSpPr>
          <p:spPr bwMode="auto">
            <a:xfrm>
              <a:off x="2317750" y="4148137"/>
              <a:ext cx="191510"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gaps</a:t>
              </a:r>
              <a:endParaRPr lang="en-US" altLang="fr-FR" sz="2968"/>
            </a:p>
          </p:txBody>
        </p:sp>
        <p:sp>
          <p:nvSpPr>
            <p:cNvPr id="3133" name="Rectangle 123"/>
            <p:cNvSpPr>
              <a:spLocks noChangeArrowheads="1"/>
            </p:cNvSpPr>
            <p:nvPr/>
          </p:nvSpPr>
          <p:spPr bwMode="auto">
            <a:xfrm>
              <a:off x="2530475" y="4148137"/>
              <a:ext cx="2624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a:t>
              </a:r>
              <a:endParaRPr lang="en-US" altLang="fr-FR" sz="2968"/>
            </a:p>
          </p:txBody>
        </p:sp>
        <p:sp>
          <p:nvSpPr>
            <p:cNvPr id="3150" name="Freeform 140"/>
            <p:cNvSpPr>
              <a:spLocks/>
            </p:cNvSpPr>
            <p:nvPr/>
          </p:nvSpPr>
          <p:spPr bwMode="auto">
            <a:xfrm>
              <a:off x="2384425" y="4527551"/>
              <a:ext cx="366712" cy="488950"/>
            </a:xfrm>
            <a:custGeom>
              <a:avLst/>
              <a:gdLst>
                <a:gd name="T0" fmla="*/ 0 w 231"/>
                <a:gd name="T1" fmla="*/ 0 h 308"/>
                <a:gd name="T2" fmla="*/ 0 w 231"/>
                <a:gd name="T3" fmla="*/ 308 h 308"/>
                <a:gd name="T4" fmla="*/ 231 w 231"/>
                <a:gd name="T5" fmla="*/ 308 h 308"/>
                <a:gd name="T6" fmla="*/ 231 w 231"/>
                <a:gd name="T7" fmla="*/ 62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2"/>
                  </a:lnTo>
                  <a:lnTo>
                    <a:pt x="173"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51" name="Freeform 141"/>
            <p:cNvSpPr>
              <a:spLocks/>
            </p:cNvSpPr>
            <p:nvPr/>
          </p:nvSpPr>
          <p:spPr bwMode="auto">
            <a:xfrm>
              <a:off x="2384425" y="4527551"/>
              <a:ext cx="366712" cy="488950"/>
            </a:xfrm>
            <a:custGeom>
              <a:avLst/>
              <a:gdLst>
                <a:gd name="T0" fmla="*/ 0 w 231"/>
                <a:gd name="T1" fmla="*/ 0 h 308"/>
                <a:gd name="T2" fmla="*/ 0 w 231"/>
                <a:gd name="T3" fmla="*/ 308 h 308"/>
                <a:gd name="T4" fmla="*/ 231 w 231"/>
                <a:gd name="T5" fmla="*/ 308 h 308"/>
                <a:gd name="T6" fmla="*/ 231 w 231"/>
                <a:gd name="T7" fmla="*/ 62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2"/>
                  </a:lnTo>
                  <a:lnTo>
                    <a:pt x="173"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52" name="Freeform 142"/>
            <p:cNvSpPr>
              <a:spLocks/>
            </p:cNvSpPr>
            <p:nvPr/>
          </p:nvSpPr>
          <p:spPr bwMode="auto">
            <a:xfrm>
              <a:off x="2659063" y="4527551"/>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53" name="Freeform 143"/>
            <p:cNvSpPr>
              <a:spLocks/>
            </p:cNvSpPr>
            <p:nvPr/>
          </p:nvSpPr>
          <p:spPr bwMode="auto">
            <a:xfrm>
              <a:off x="2659063" y="4527551"/>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54" name="Rectangle 144"/>
            <p:cNvSpPr>
              <a:spLocks noChangeArrowheads="1"/>
            </p:cNvSpPr>
            <p:nvPr/>
          </p:nvSpPr>
          <p:spPr bwMode="auto">
            <a:xfrm>
              <a:off x="2408238" y="5002214"/>
              <a:ext cx="164290"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DVL</a:t>
              </a:r>
              <a:endParaRPr lang="en-US" altLang="fr-FR" sz="2968"/>
            </a:p>
          </p:txBody>
        </p:sp>
        <p:sp>
          <p:nvSpPr>
            <p:cNvPr id="3155" name="Rectangle 145"/>
            <p:cNvSpPr>
              <a:spLocks noChangeArrowheads="1"/>
            </p:cNvSpPr>
            <p:nvPr/>
          </p:nvSpPr>
          <p:spPr bwMode="auto">
            <a:xfrm>
              <a:off x="2536825" y="5002214"/>
              <a:ext cx="2624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a:t>
              </a:r>
              <a:endParaRPr lang="en-US" altLang="fr-FR" sz="2968"/>
            </a:p>
          </p:txBody>
        </p:sp>
        <p:sp>
          <p:nvSpPr>
            <p:cNvPr id="3156" name="Rectangle 146"/>
            <p:cNvSpPr>
              <a:spLocks noChangeArrowheads="1"/>
            </p:cNvSpPr>
            <p:nvPr/>
          </p:nvSpPr>
          <p:spPr bwMode="auto">
            <a:xfrm>
              <a:off x="2563813" y="5002214"/>
              <a:ext cx="106934"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pd</a:t>
              </a:r>
              <a:endParaRPr lang="en-US" altLang="fr-FR" sz="2968"/>
            </a:p>
          </p:txBody>
        </p:sp>
        <p:sp>
          <p:nvSpPr>
            <p:cNvPr id="3157" name="Rectangle 147"/>
            <p:cNvSpPr>
              <a:spLocks noChangeArrowheads="1"/>
            </p:cNvSpPr>
            <p:nvPr/>
          </p:nvSpPr>
          <p:spPr bwMode="auto">
            <a:xfrm>
              <a:off x="2673350" y="5002214"/>
              <a:ext cx="51523"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6</a:t>
              </a:r>
              <a:endParaRPr lang="en-US" altLang="fr-FR" sz="2968"/>
            </a:p>
          </p:txBody>
        </p:sp>
        <p:sp>
          <p:nvSpPr>
            <p:cNvPr id="3166" name="Freeform 156"/>
            <p:cNvSpPr>
              <a:spLocks/>
            </p:cNvSpPr>
            <p:nvPr/>
          </p:nvSpPr>
          <p:spPr bwMode="auto">
            <a:xfrm>
              <a:off x="2384425" y="5384801"/>
              <a:ext cx="366712" cy="488950"/>
            </a:xfrm>
            <a:custGeom>
              <a:avLst/>
              <a:gdLst>
                <a:gd name="T0" fmla="*/ 0 w 231"/>
                <a:gd name="T1" fmla="*/ 0 h 308"/>
                <a:gd name="T2" fmla="*/ 0 w 231"/>
                <a:gd name="T3" fmla="*/ 308 h 308"/>
                <a:gd name="T4" fmla="*/ 231 w 231"/>
                <a:gd name="T5" fmla="*/ 308 h 308"/>
                <a:gd name="T6" fmla="*/ 231 w 231"/>
                <a:gd name="T7" fmla="*/ 61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1"/>
                  </a:lnTo>
                  <a:lnTo>
                    <a:pt x="173"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67" name="Freeform 157"/>
            <p:cNvSpPr>
              <a:spLocks/>
            </p:cNvSpPr>
            <p:nvPr/>
          </p:nvSpPr>
          <p:spPr bwMode="auto">
            <a:xfrm>
              <a:off x="2384425" y="5384801"/>
              <a:ext cx="366712" cy="488950"/>
            </a:xfrm>
            <a:custGeom>
              <a:avLst/>
              <a:gdLst>
                <a:gd name="T0" fmla="*/ 0 w 231"/>
                <a:gd name="T1" fmla="*/ 0 h 308"/>
                <a:gd name="T2" fmla="*/ 0 w 231"/>
                <a:gd name="T3" fmla="*/ 308 h 308"/>
                <a:gd name="T4" fmla="*/ 231 w 231"/>
                <a:gd name="T5" fmla="*/ 308 h 308"/>
                <a:gd name="T6" fmla="*/ 231 w 231"/>
                <a:gd name="T7" fmla="*/ 61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1"/>
                  </a:lnTo>
                  <a:lnTo>
                    <a:pt x="173"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68" name="Freeform 158"/>
            <p:cNvSpPr>
              <a:spLocks/>
            </p:cNvSpPr>
            <p:nvPr/>
          </p:nvSpPr>
          <p:spPr bwMode="auto">
            <a:xfrm>
              <a:off x="2659063" y="5384801"/>
              <a:ext cx="92075" cy="96838"/>
            </a:xfrm>
            <a:custGeom>
              <a:avLst/>
              <a:gdLst>
                <a:gd name="T0" fmla="*/ 0 w 58"/>
                <a:gd name="T1" fmla="*/ 0 h 61"/>
                <a:gd name="T2" fmla="*/ 58 w 58"/>
                <a:gd name="T3" fmla="*/ 61 h 61"/>
                <a:gd name="T4" fmla="*/ 0 w 58"/>
                <a:gd name="T5" fmla="*/ 61 h 61"/>
                <a:gd name="T6" fmla="*/ 0 w 58"/>
                <a:gd name="T7" fmla="*/ 0 h 61"/>
              </a:gdLst>
              <a:ahLst/>
              <a:cxnLst>
                <a:cxn ang="0">
                  <a:pos x="T0" y="T1"/>
                </a:cxn>
                <a:cxn ang="0">
                  <a:pos x="T2" y="T3"/>
                </a:cxn>
                <a:cxn ang="0">
                  <a:pos x="T4" y="T5"/>
                </a:cxn>
                <a:cxn ang="0">
                  <a:pos x="T6" y="T7"/>
                </a:cxn>
              </a:cxnLst>
              <a:rect l="0" t="0" r="r" b="b"/>
              <a:pathLst>
                <a:path w="58" h="61">
                  <a:moveTo>
                    <a:pt x="0" y="0"/>
                  </a:moveTo>
                  <a:lnTo>
                    <a:pt x="58" y="61"/>
                  </a:lnTo>
                  <a:lnTo>
                    <a:pt x="0" y="61"/>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69" name="Freeform 159"/>
            <p:cNvSpPr>
              <a:spLocks/>
            </p:cNvSpPr>
            <p:nvPr/>
          </p:nvSpPr>
          <p:spPr bwMode="auto">
            <a:xfrm>
              <a:off x="2659063" y="5384801"/>
              <a:ext cx="92075" cy="96838"/>
            </a:xfrm>
            <a:custGeom>
              <a:avLst/>
              <a:gdLst>
                <a:gd name="T0" fmla="*/ 0 w 58"/>
                <a:gd name="T1" fmla="*/ 0 h 61"/>
                <a:gd name="T2" fmla="*/ 58 w 58"/>
                <a:gd name="T3" fmla="*/ 61 h 61"/>
                <a:gd name="T4" fmla="*/ 0 w 58"/>
                <a:gd name="T5" fmla="*/ 61 h 61"/>
                <a:gd name="T6" fmla="*/ 0 w 58"/>
                <a:gd name="T7" fmla="*/ 0 h 61"/>
              </a:gdLst>
              <a:ahLst/>
              <a:cxnLst>
                <a:cxn ang="0">
                  <a:pos x="T0" y="T1"/>
                </a:cxn>
                <a:cxn ang="0">
                  <a:pos x="T2" y="T3"/>
                </a:cxn>
                <a:cxn ang="0">
                  <a:pos x="T4" y="T5"/>
                </a:cxn>
                <a:cxn ang="0">
                  <a:pos x="T6" y="T7"/>
                </a:cxn>
              </a:cxnLst>
              <a:rect l="0" t="0" r="r" b="b"/>
              <a:pathLst>
                <a:path w="58" h="61">
                  <a:moveTo>
                    <a:pt x="0" y="0"/>
                  </a:moveTo>
                  <a:lnTo>
                    <a:pt x="58" y="61"/>
                  </a:lnTo>
                  <a:lnTo>
                    <a:pt x="0" y="61"/>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70" name="Rectangle 160"/>
            <p:cNvSpPr>
              <a:spLocks noChangeArrowheads="1"/>
            </p:cNvSpPr>
            <p:nvPr/>
          </p:nvSpPr>
          <p:spPr bwMode="auto">
            <a:xfrm>
              <a:off x="2284413" y="5864226"/>
              <a:ext cx="534672"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external3.txt</a:t>
              </a:r>
              <a:endParaRPr lang="en-US" altLang="fr-FR" sz="2968"/>
            </a:p>
          </p:txBody>
        </p:sp>
      </p:grpSp>
      <p:grpSp>
        <p:nvGrpSpPr>
          <p:cNvPr id="3214" name="Groupe 3213"/>
          <p:cNvGrpSpPr/>
          <p:nvPr/>
        </p:nvGrpSpPr>
        <p:grpSpPr>
          <a:xfrm>
            <a:off x="5126172" y="2002790"/>
            <a:ext cx="6514837" cy="3135233"/>
            <a:chOff x="2751138" y="1515982"/>
            <a:chExt cx="3950568" cy="1901191"/>
          </a:xfrm>
        </p:grpSpPr>
        <p:sp>
          <p:nvSpPr>
            <p:cNvPr id="7" name="Oval 6"/>
            <p:cNvSpPr>
              <a:spLocks noChangeArrowheads="1"/>
            </p:cNvSpPr>
            <p:nvPr/>
          </p:nvSpPr>
          <p:spPr bwMode="auto">
            <a:xfrm>
              <a:off x="2933700" y="2876551"/>
              <a:ext cx="368300" cy="366713"/>
            </a:xfrm>
            <a:prstGeom prst="ellipse">
              <a:avLst/>
            </a:prstGeom>
            <a:solidFill>
              <a:srgbClr val="1F477D"/>
            </a:solidFill>
            <a:ln w="0">
              <a:noFill/>
              <a:prstDash val="solid"/>
              <a:round/>
              <a:headEnd/>
              <a:tailEnd/>
            </a:ln>
          </p:spPr>
          <p:txBody>
            <a:bodyPr vert="horz" wrap="square" lIns="150793" tIns="75396" rIns="150793" bIns="75396" numCol="1" anchor="t" anchorCtr="0" compatLnSpc="1">
              <a:prstTxWarp prst="textNoShape">
                <a:avLst/>
              </a:prstTxWarp>
            </a:bodyPr>
            <a:lstStyle/>
            <a:p>
              <a:endParaRPr lang="en-US" sz="2968"/>
            </a:p>
          </p:txBody>
        </p:sp>
        <p:sp>
          <p:nvSpPr>
            <p:cNvPr id="8" name="Freeform 7"/>
            <p:cNvSpPr>
              <a:spLocks/>
            </p:cNvSpPr>
            <p:nvPr/>
          </p:nvSpPr>
          <p:spPr bwMode="auto">
            <a:xfrm>
              <a:off x="3022600" y="2963863"/>
              <a:ext cx="174625" cy="192088"/>
            </a:xfrm>
            <a:custGeom>
              <a:avLst/>
              <a:gdLst>
                <a:gd name="T0" fmla="*/ 99 w 110"/>
                <a:gd name="T1" fmla="*/ 21 h 121"/>
                <a:gd name="T2" fmla="*/ 21 w 110"/>
                <a:gd name="T3" fmla="*/ 21 h 121"/>
                <a:gd name="T4" fmla="*/ 21 w 110"/>
                <a:gd name="T5" fmla="*/ 99 h 121"/>
                <a:gd name="T6" fmla="*/ 99 w 110"/>
                <a:gd name="T7" fmla="*/ 99 h 121"/>
                <a:gd name="T8" fmla="*/ 110 w 110"/>
                <a:gd name="T9" fmla="*/ 82 h 121"/>
              </a:gdLst>
              <a:ahLst/>
              <a:cxnLst>
                <a:cxn ang="0">
                  <a:pos x="T0" y="T1"/>
                </a:cxn>
                <a:cxn ang="0">
                  <a:pos x="T2" y="T3"/>
                </a:cxn>
                <a:cxn ang="0">
                  <a:pos x="T4" y="T5"/>
                </a:cxn>
                <a:cxn ang="0">
                  <a:pos x="T6" y="T7"/>
                </a:cxn>
                <a:cxn ang="0">
                  <a:pos x="T8" y="T9"/>
                </a:cxn>
              </a:cxnLst>
              <a:rect l="0" t="0" r="r" b="b"/>
              <a:pathLst>
                <a:path w="110" h="121">
                  <a:moveTo>
                    <a:pt x="99" y="21"/>
                  </a:moveTo>
                  <a:cubicBezTo>
                    <a:pt x="78" y="0"/>
                    <a:pt x="43" y="0"/>
                    <a:pt x="21" y="21"/>
                  </a:cubicBezTo>
                  <a:cubicBezTo>
                    <a:pt x="0" y="43"/>
                    <a:pt x="0" y="78"/>
                    <a:pt x="21" y="99"/>
                  </a:cubicBezTo>
                  <a:cubicBezTo>
                    <a:pt x="43" y="121"/>
                    <a:pt x="78" y="121"/>
                    <a:pt x="99" y="99"/>
                  </a:cubicBezTo>
                  <a:cubicBezTo>
                    <a:pt x="104" y="94"/>
                    <a:pt x="108" y="89"/>
                    <a:pt x="110" y="82"/>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9" name="Freeform 8"/>
            <p:cNvSpPr>
              <a:spLocks/>
            </p:cNvSpPr>
            <p:nvPr/>
          </p:nvSpPr>
          <p:spPr bwMode="auto">
            <a:xfrm>
              <a:off x="3162300" y="3033713"/>
              <a:ext cx="69850" cy="71438"/>
            </a:xfrm>
            <a:custGeom>
              <a:avLst/>
              <a:gdLst>
                <a:gd name="T0" fmla="*/ 0 w 44"/>
                <a:gd name="T1" fmla="*/ 43 h 45"/>
                <a:gd name="T2" fmla="*/ 25 w 44"/>
                <a:gd name="T3" fmla="*/ 0 h 45"/>
                <a:gd name="T4" fmla="*/ 44 w 44"/>
                <a:gd name="T5" fmla="*/ 45 h 45"/>
                <a:gd name="T6" fmla="*/ 0 w 44"/>
                <a:gd name="T7" fmla="*/ 43 h 45"/>
              </a:gdLst>
              <a:ahLst/>
              <a:cxnLst>
                <a:cxn ang="0">
                  <a:pos x="T0" y="T1"/>
                </a:cxn>
                <a:cxn ang="0">
                  <a:pos x="T2" y="T3"/>
                </a:cxn>
                <a:cxn ang="0">
                  <a:pos x="T4" y="T5"/>
                </a:cxn>
                <a:cxn ang="0">
                  <a:pos x="T6" y="T7"/>
                </a:cxn>
              </a:cxnLst>
              <a:rect l="0" t="0" r="r" b="b"/>
              <a:pathLst>
                <a:path w="44" h="45">
                  <a:moveTo>
                    <a:pt x="0" y="43"/>
                  </a:moveTo>
                  <a:lnTo>
                    <a:pt x="25" y="0"/>
                  </a:lnTo>
                  <a:lnTo>
                    <a:pt x="44" y="45"/>
                  </a:ln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14" name="Line 14"/>
            <p:cNvSpPr>
              <a:spLocks noChangeShapeType="1"/>
            </p:cNvSpPr>
            <p:nvPr/>
          </p:nvSpPr>
          <p:spPr bwMode="auto">
            <a:xfrm>
              <a:off x="2751138" y="3063876"/>
              <a:ext cx="87312"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15" name="Freeform 15"/>
            <p:cNvSpPr>
              <a:spLocks/>
            </p:cNvSpPr>
            <p:nvPr/>
          </p:nvSpPr>
          <p:spPr bwMode="auto">
            <a:xfrm>
              <a:off x="2830513" y="3028951"/>
              <a:ext cx="103187" cy="69850"/>
            </a:xfrm>
            <a:custGeom>
              <a:avLst/>
              <a:gdLst>
                <a:gd name="T0" fmla="*/ 0 w 65"/>
                <a:gd name="T1" fmla="*/ 0 h 44"/>
                <a:gd name="T2" fmla="*/ 65 w 65"/>
                <a:gd name="T3" fmla="*/ 22 h 44"/>
                <a:gd name="T4" fmla="*/ 0 w 65"/>
                <a:gd name="T5" fmla="*/ 44 h 44"/>
                <a:gd name="T6" fmla="*/ 0 w 65"/>
                <a:gd name="T7" fmla="*/ 0 h 44"/>
              </a:gdLst>
              <a:ahLst/>
              <a:cxnLst>
                <a:cxn ang="0">
                  <a:pos x="T0" y="T1"/>
                </a:cxn>
                <a:cxn ang="0">
                  <a:pos x="T2" y="T3"/>
                </a:cxn>
                <a:cxn ang="0">
                  <a:pos x="T4" y="T5"/>
                </a:cxn>
                <a:cxn ang="0">
                  <a:pos x="T6" y="T7"/>
                </a:cxn>
              </a:cxnLst>
              <a:rect l="0" t="0" r="r" b="b"/>
              <a:pathLst>
                <a:path w="65" h="44">
                  <a:moveTo>
                    <a:pt x="0" y="0"/>
                  </a:moveTo>
                  <a:lnTo>
                    <a:pt x="65"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16" name="Line 16"/>
            <p:cNvSpPr>
              <a:spLocks noChangeShapeType="1"/>
            </p:cNvSpPr>
            <p:nvPr/>
          </p:nvSpPr>
          <p:spPr bwMode="auto">
            <a:xfrm>
              <a:off x="3302000" y="3063876"/>
              <a:ext cx="87312"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17" name="Freeform 17"/>
            <p:cNvSpPr>
              <a:spLocks/>
            </p:cNvSpPr>
            <p:nvPr/>
          </p:nvSpPr>
          <p:spPr bwMode="auto">
            <a:xfrm>
              <a:off x="3381375" y="3028951"/>
              <a:ext cx="103187" cy="69850"/>
            </a:xfrm>
            <a:custGeom>
              <a:avLst/>
              <a:gdLst>
                <a:gd name="T0" fmla="*/ 0 w 65"/>
                <a:gd name="T1" fmla="*/ 0 h 44"/>
                <a:gd name="T2" fmla="*/ 65 w 65"/>
                <a:gd name="T3" fmla="*/ 22 h 44"/>
                <a:gd name="T4" fmla="*/ 0 w 65"/>
                <a:gd name="T5" fmla="*/ 44 h 44"/>
                <a:gd name="T6" fmla="*/ 0 w 65"/>
                <a:gd name="T7" fmla="*/ 0 h 44"/>
              </a:gdLst>
              <a:ahLst/>
              <a:cxnLst>
                <a:cxn ang="0">
                  <a:pos x="T0" y="T1"/>
                </a:cxn>
                <a:cxn ang="0">
                  <a:pos x="T2" y="T3"/>
                </a:cxn>
                <a:cxn ang="0">
                  <a:pos x="T4" y="T5"/>
                </a:cxn>
                <a:cxn ang="0">
                  <a:pos x="T6" y="T7"/>
                </a:cxn>
              </a:cxnLst>
              <a:rect l="0" t="0" r="r" b="b"/>
              <a:pathLst>
                <a:path w="65" h="44">
                  <a:moveTo>
                    <a:pt x="0" y="0"/>
                  </a:moveTo>
                  <a:lnTo>
                    <a:pt x="65"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18" name="Line 18"/>
            <p:cNvSpPr>
              <a:spLocks noChangeShapeType="1"/>
            </p:cNvSpPr>
            <p:nvPr/>
          </p:nvSpPr>
          <p:spPr bwMode="auto">
            <a:xfrm>
              <a:off x="3851275" y="3059113"/>
              <a:ext cx="88900"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19" name="Freeform 19"/>
            <p:cNvSpPr>
              <a:spLocks/>
            </p:cNvSpPr>
            <p:nvPr/>
          </p:nvSpPr>
          <p:spPr bwMode="auto">
            <a:xfrm>
              <a:off x="3932238" y="3024188"/>
              <a:ext cx="103187" cy="69850"/>
            </a:xfrm>
            <a:custGeom>
              <a:avLst/>
              <a:gdLst>
                <a:gd name="T0" fmla="*/ 0 w 65"/>
                <a:gd name="T1" fmla="*/ 0 h 44"/>
                <a:gd name="T2" fmla="*/ 65 w 65"/>
                <a:gd name="T3" fmla="*/ 22 h 44"/>
                <a:gd name="T4" fmla="*/ 0 w 65"/>
                <a:gd name="T5" fmla="*/ 44 h 44"/>
                <a:gd name="T6" fmla="*/ 0 w 65"/>
                <a:gd name="T7" fmla="*/ 0 h 44"/>
              </a:gdLst>
              <a:ahLst/>
              <a:cxnLst>
                <a:cxn ang="0">
                  <a:pos x="T0" y="T1"/>
                </a:cxn>
                <a:cxn ang="0">
                  <a:pos x="T2" y="T3"/>
                </a:cxn>
                <a:cxn ang="0">
                  <a:pos x="T4" y="T5"/>
                </a:cxn>
                <a:cxn ang="0">
                  <a:pos x="T6" y="T7"/>
                </a:cxn>
              </a:cxnLst>
              <a:rect l="0" t="0" r="r" b="b"/>
              <a:pathLst>
                <a:path w="65" h="44">
                  <a:moveTo>
                    <a:pt x="0" y="0"/>
                  </a:moveTo>
                  <a:lnTo>
                    <a:pt x="65"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20" name="Line 20"/>
            <p:cNvSpPr>
              <a:spLocks noChangeShapeType="1"/>
            </p:cNvSpPr>
            <p:nvPr/>
          </p:nvSpPr>
          <p:spPr bwMode="auto">
            <a:xfrm>
              <a:off x="5870575" y="3059113"/>
              <a:ext cx="88900"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21" name="Freeform 21"/>
            <p:cNvSpPr>
              <a:spLocks/>
            </p:cNvSpPr>
            <p:nvPr/>
          </p:nvSpPr>
          <p:spPr bwMode="auto">
            <a:xfrm>
              <a:off x="5951538" y="3024188"/>
              <a:ext cx="103187" cy="69850"/>
            </a:xfrm>
            <a:custGeom>
              <a:avLst/>
              <a:gdLst>
                <a:gd name="T0" fmla="*/ 0 w 65"/>
                <a:gd name="T1" fmla="*/ 0 h 44"/>
                <a:gd name="T2" fmla="*/ 65 w 65"/>
                <a:gd name="T3" fmla="*/ 22 h 44"/>
                <a:gd name="T4" fmla="*/ 0 w 65"/>
                <a:gd name="T5" fmla="*/ 44 h 44"/>
                <a:gd name="T6" fmla="*/ 0 w 65"/>
                <a:gd name="T7" fmla="*/ 0 h 44"/>
              </a:gdLst>
              <a:ahLst/>
              <a:cxnLst>
                <a:cxn ang="0">
                  <a:pos x="T0" y="T1"/>
                </a:cxn>
                <a:cxn ang="0">
                  <a:pos x="T2" y="T3"/>
                </a:cxn>
                <a:cxn ang="0">
                  <a:pos x="T4" y="T5"/>
                </a:cxn>
                <a:cxn ang="0">
                  <a:pos x="T6" y="T7"/>
                </a:cxn>
              </a:cxnLst>
              <a:rect l="0" t="0" r="r" b="b"/>
              <a:pathLst>
                <a:path w="65" h="44">
                  <a:moveTo>
                    <a:pt x="0" y="0"/>
                  </a:moveTo>
                  <a:lnTo>
                    <a:pt x="65"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22" name="Line 22"/>
            <p:cNvSpPr>
              <a:spLocks noChangeShapeType="1"/>
            </p:cNvSpPr>
            <p:nvPr/>
          </p:nvSpPr>
          <p:spPr bwMode="auto">
            <a:xfrm>
              <a:off x="4953000" y="2203451"/>
              <a:ext cx="0" cy="271463"/>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23" name="Freeform 23"/>
            <p:cNvSpPr>
              <a:spLocks/>
            </p:cNvSpPr>
            <p:nvPr/>
          </p:nvSpPr>
          <p:spPr bwMode="auto">
            <a:xfrm>
              <a:off x="4918075" y="2465388"/>
              <a:ext cx="69850" cy="104775"/>
            </a:xfrm>
            <a:custGeom>
              <a:avLst/>
              <a:gdLst>
                <a:gd name="T0" fmla="*/ 44 w 44"/>
                <a:gd name="T1" fmla="*/ 0 h 66"/>
                <a:gd name="T2" fmla="*/ 22 w 44"/>
                <a:gd name="T3" fmla="*/ 66 h 66"/>
                <a:gd name="T4" fmla="*/ 0 w 44"/>
                <a:gd name="T5" fmla="*/ 0 h 66"/>
                <a:gd name="T6" fmla="*/ 44 w 44"/>
                <a:gd name="T7" fmla="*/ 0 h 66"/>
              </a:gdLst>
              <a:ahLst/>
              <a:cxnLst>
                <a:cxn ang="0">
                  <a:pos x="T0" y="T1"/>
                </a:cxn>
                <a:cxn ang="0">
                  <a:pos x="T2" y="T3"/>
                </a:cxn>
                <a:cxn ang="0">
                  <a:pos x="T4" y="T5"/>
                </a:cxn>
                <a:cxn ang="0">
                  <a:pos x="T6" y="T7"/>
                </a:cxn>
              </a:cxnLst>
              <a:rect l="0" t="0" r="r" b="b"/>
              <a:pathLst>
                <a:path w="44" h="66">
                  <a:moveTo>
                    <a:pt x="44" y="0"/>
                  </a:moveTo>
                  <a:lnTo>
                    <a:pt x="22" y="66"/>
                  </a:lnTo>
                  <a:lnTo>
                    <a:pt x="0" y="0"/>
                  </a:lnTo>
                  <a:lnTo>
                    <a:pt x="44"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24" name="Freeform 24"/>
            <p:cNvSpPr>
              <a:spLocks/>
            </p:cNvSpPr>
            <p:nvPr/>
          </p:nvSpPr>
          <p:spPr bwMode="auto">
            <a:xfrm>
              <a:off x="4770438" y="1712913"/>
              <a:ext cx="366712" cy="490538"/>
            </a:xfrm>
            <a:custGeom>
              <a:avLst/>
              <a:gdLst>
                <a:gd name="T0" fmla="*/ 0 w 231"/>
                <a:gd name="T1" fmla="*/ 0 h 309"/>
                <a:gd name="T2" fmla="*/ 0 w 231"/>
                <a:gd name="T3" fmla="*/ 309 h 309"/>
                <a:gd name="T4" fmla="*/ 231 w 231"/>
                <a:gd name="T5" fmla="*/ 309 h 309"/>
                <a:gd name="T6" fmla="*/ 231 w 231"/>
                <a:gd name="T7" fmla="*/ 62 h 309"/>
                <a:gd name="T8" fmla="*/ 173 w 231"/>
                <a:gd name="T9" fmla="*/ 0 h 309"/>
                <a:gd name="T10" fmla="*/ 0 w 231"/>
                <a:gd name="T11" fmla="*/ 0 h 309"/>
              </a:gdLst>
              <a:ahLst/>
              <a:cxnLst>
                <a:cxn ang="0">
                  <a:pos x="T0" y="T1"/>
                </a:cxn>
                <a:cxn ang="0">
                  <a:pos x="T2" y="T3"/>
                </a:cxn>
                <a:cxn ang="0">
                  <a:pos x="T4" y="T5"/>
                </a:cxn>
                <a:cxn ang="0">
                  <a:pos x="T6" y="T7"/>
                </a:cxn>
                <a:cxn ang="0">
                  <a:pos x="T8" y="T9"/>
                </a:cxn>
                <a:cxn ang="0">
                  <a:pos x="T10" y="T11"/>
                </a:cxn>
              </a:cxnLst>
              <a:rect l="0" t="0" r="r" b="b"/>
              <a:pathLst>
                <a:path w="231" h="309">
                  <a:moveTo>
                    <a:pt x="0" y="0"/>
                  </a:moveTo>
                  <a:lnTo>
                    <a:pt x="0" y="309"/>
                  </a:lnTo>
                  <a:lnTo>
                    <a:pt x="231" y="309"/>
                  </a:lnTo>
                  <a:lnTo>
                    <a:pt x="231" y="62"/>
                  </a:lnTo>
                  <a:lnTo>
                    <a:pt x="173"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25" name="Freeform 25"/>
            <p:cNvSpPr>
              <a:spLocks/>
            </p:cNvSpPr>
            <p:nvPr/>
          </p:nvSpPr>
          <p:spPr bwMode="auto">
            <a:xfrm>
              <a:off x="4770438" y="1712913"/>
              <a:ext cx="366712" cy="490538"/>
            </a:xfrm>
            <a:custGeom>
              <a:avLst/>
              <a:gdLst>
                <a:gd name="T0" fmla="*/ 0 w 231"/>
                <a:gd name="T1" fmla="*/ 0 h 309"/>
                <a:gd name="T2" fmla="*/ 0 w 231"/>
                <a:gd name="T3" fmla="*/ 309 h 309"/>
                <a:gd name="T4" fmla="*/ 231 w 231"/>
                <a:gd name="T5" fmla="*/ 309 h 309"/>
                <a:gd name="T6" fmla="*/ 231 w 231"/>
                <a:gd name="T7" fmla="*/ 62 h 309"/>
                <a:gd name="T8" fmla="*/ 173 w 231"/>
                <a:gd name="T9" fmla="*/ 0 h 309"/>
                <a:gd name="T10" fmla="*/ 0 w 231"/>
                <a:gd name="T11" fmla="*/ 0 h 309"/>
              </a:gdLst>
              <a:ahLst/>
              <a:cxnLst>
                <a:cxn ang="0">
                  <a:pos x="T0" y="T1"/>
                </a:cxn>
                <a:cxn ang="0">
                  <a:pos x="T2" y="T3"/>
                </a:cxn>
                <a:cxn ang="0">
                  <a:pos x="T4" y="T5"/>
                </a:cxn>
                <a:cxn ang="0">
                  <a:pos x="T6" y="T7"/>
                </a:cxn>
                <a:cxn ang="0">
                  <a:pos x="T8" y="T9"/>
                </a:cxn>
                <a:cxn ang="0">
                  <a:pos x="T10" y="T11"/>
                </a:cxn>
              </a:cxnLst>
              <a:rect l="0" t="0" r="r" b="b"/>
              <a:pathLst>
                <a:path w="231" h="309">
                  <a:moveTo>
                    <a:pt x="0" y="0"/>
                  </a:moveTo>
                  <a:lnTo>
                    <a:pt x="0" y="309"/>
                  </a:lnTo>
                  <a:lnTo>
                    <a:pt x="231" y="309"/>
                  </a:lnTo>
                  <a:lnTo>
                    <a:pt x="231" y="62"/>
                  </a:lnTo>
                  <a:lnTo>
                    <a:pt x="173"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26" name="Freeform 26"/>
            <p:cNvSpPr>
              <a:spLocks/>
            </p:cNvSpPr>
            <p:nvPr/>
          </p:nvSpPr>
          <p:spPr bwMode="auto">
            <a:xfrm>
              <a:off x="5045075" y="1712913"/>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27" name="Freeform 27"/>
            <p:cNvSpPr>
              <a:spLocks/>
            </p:cNvSpPr>
            <p:nvPr/>
          </p:nvSpPr>
          <p:spPr bwMode="auto">
            <a:xfrm>
              <a:off x="5045075" y="1712913"/>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28" name="Rectangle 28"/>
            <p:cNvSpPr>
              <a:spLocks noChangeArrowheads="1"/>
            </p:cNvSpPr>
            <p:nvPr/>
          </p:nvSpPr>
          <p:spPr bwMode="auto">
            <a:xfrm>
              <a:off x="4763613" y="1515982"/>
              <a:ext cx="449124"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my project</a:t>
              </a:r>
              <a:endParaRPr lang="en-US" altLang="fr-FR" sz="2968"/>
            </a:p>
          </p:txBody>
        </p:sp>
        <p:sp>
          <p:nvSpPr>
            <p:cNvPr id="29" name="Rectangle 29"/>
            <p:cNvSpPr>
              <a:spLocks noChangeArrowheads="1"/>
            </p:cNvSpPr>
            <p:nvPr/>
          </p:nvSpPr>
          <p:spPr bwMode="auto">
            <a:xfrm>
              <a:off x="5037137" y="2192338"/>
              <a:ext cx="2624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a:t>
              </a:r>
              <a:endParaRPr lang="en-US" altLang="fr-FR" sz="2968"/>
            </a:p>
          </p:txBody>
        </p:sp>
        <p:sp>
          <p:nvSpPr>
            <p:cNvPr id="30" name="Rectangle 30"/>
            <p:cNvSpPr>
              <a:spLocks noChangeArrowheads="1"/>
            </p:cNvSpPr>
            <p:nvPr/>
          </p:nvSpPr>
          <p:spPr bwMode="auto">
            <a:xfrm>
              <a:off x="5155244" y="2308941"/>
              <a:ext cx="266364"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poprjx</a:t>
              </a:r>
              <a:endParaRPr lang="en-US" altLang="fr-FR" sz="2968"/>
            </a:p>
          </p:txBody>
        </p:sp>
        <p:sp>
          <p:nvSpPr>
            <p:cNvPr id="3109" name="Freeform 99"/>
            <p:cNvSpPr>
              <a:spLocks/>
            </p:cNvSpPr>
            <p:nvPr/>
          </p:nvSpPr>
          <p:spPr bwMode="auto">
            <a:xfrm>
              <a:off x="2751138" y="2325688"/>
              <a:ext cx="1528762" cy="149225"/>
            </a:xfrm>
            <a:custGeom>
              <a:avLst/>
              <a:gdLst>
                <a:gd name="T0" fmla="*/ 0 w 963"/>
                <a:gd name="T1" fmla="*/ 0 h 94"/>
                <a:gd name="T2" fmla="*/ 963 w 963"/>
                <a:gd name="T3" fmla="*/ 0 h 94"/>
                <a:gd name="T4" fmla="*/ 963 w 963"/>
                <a:gd name="T5" fmla="*/ 94 h 94"/>
              </a:gdLst>
              <a:ahLst/>
              <a:cxnLst>
                <a:cxn ang="0">
                  <a:pos x="T0" y="T1"/>
                </a:cxn>
                <a:cxn ang="0">
                  <a:pos x="T2" y="T3"/>
                </a:cxn>
                <a:cxn ang="0">
                  <a:pos x="T4" y="T5"/>
                </a:cxn>
              </a:cxnLst>
              <a:rect l="0" t="0" r="r" b="b"/>
              <a:pathLst>
                <a:path w="963" h="94">
                  <a:moveTo>
                    <a:pt x="0" y="0"/>
                  </a:moveTo>
                  <a:lnTo>
                    <a:pt x="963" y="0"/>
                  </a:lnTo>
                  <a:lnTo>
                    <a:pt x="963" y="94"/>
                  </a:lnTo>
                </a:path>
              </a:pathLst>
            </a:custGeom>
            <a:noFill/>
            <a:ln w="1270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10" name="Freeform 100"/>
            <p:cNvSpPr>
              <a:spLocks/>
            </p:cNvSpPr>
            <p:nvPr/>
          </p:nvSpPr>
          <p:spPr bwMode="auto">
            <a:xfrm>
              <a:off x="4246563" y="2465388"/>
              <a:ext cx="68262" cy="104775"/>
            </a:xfrm>
            <a:custGeom>
              <a:avLst/>
              <a:gdLst>
                <a:gd name="T0" fmla="*/ 43 w 43"/>
                <a:gd name="T1" fmla="*/ 0 h 66"/>
                <a:gd name="T2" fmla="*/ 21 w 43"/>
                <a:gd name="T3" fmla="*/ 66 h 66"/>
                <a:gd name="T4" fmla="*/ 0 w 43"/>
                <a:gd name="T5" fmla="*/ 0 h 66"/>
                <a:gd name="T6" fmla="*/ 43 w 43"/>
                <a:gd name="T7" fmla="*/ 0 h 66"/>
              </a:gdLst>
              <a:ahLst/>
              <a:cxnLst>
                <a:cxn ang="0">
                  <a:pos x="T0" y="T1"/>
                </a:cxn>
                <a:cxn ang="0">
                  <a:pos x="T2" y="T3"/>
                </a:cxn>
                <a:cxn ang="0">
                  <a:pos x="T4" y="T5"/>
                </a:cxn>
                <a:cxn ang="0">
                  <a:pos x="T6" y="T7"/>
                </a:cxn>
              </a:cxnLst>
              <a:rect l="0" t="0" r="r" b="b"/>
              <a:pathLst>
                <a:path w="43" h="66">
                  <a:moveTo>
                    <a:pt x="43" y="0"/>
                  </a:moveTo>
                  <a:lnTo>
                    <a:pt x="21" y="66"/>
                  </a:lnTo>
                  <a:lnTo>
                    <a:pt x="0" y="0"/>
                  </a:lnTo>
                  <a:lnTo>
                    <a:pt x="43"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35" name="Freeform 125"/>
            <p:cNvSpPr>
              <a:spLocks/>
            </p:cNvSpPr>
            <p:nvPr/>
          </p:nvSpPr>
          <p:spPr bwMode="auto">
            <a:xfrm>
              <a:off x="3484563" y="2814638"/>
              <a:ext cx="366712" cy="488950"/>
            </a:xfrm>
            <a:custGeom>
              <a:avLst/>
              <a:gdLst>
                <a:gd name="T0" fmla="*/ 0 w 231"/>
                <a:gd name="T1" fmla="*/ 0 h 308"/>
                <a:gd name="T2" fmla="*/ 0 w 231"/>
                <a:gd name="T3" fmla="*/ 308 h 308"/>
                <a:gd name="T4" fmla="*/ 231 w 231"/>
                <a:gd name="T5" fmla="*/ 308 h 308"/>
                <a:gd name="T6" fmla="*/ 231 w 231"/>
                <a:gd name="T7" fmla="*/ 62 h 308"/>
                <a:gd name="T8" fmla="*/ 174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2"/>
                  </a:lnTo>
                  <a:lnTo>
                    <a:pt x="174"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36" name="Freeform 126"/>
            <p:cNvSpPr>
              <a:spLocks/>
            </p:cNvSpPr>
            <p:nvPr/>
          </p:nvSpPr>
          <p:spPr bwMode="auto">
            <a:xfrm>
              <a:off x="3484563" y="2814638"/>
              <a:ext cx="366712" cy="488950"/>
            </a:xfrm>
            <a:custGeom>
              <a:avLst/>
              <a:gdLst>
                <a:gd name="T0" fmla="*/ 0 w 231"/>
                <a:gd name="T1" fmla="*/ 0 h 308"/>
                <a:gd name="T2" fmla="*/ 0 w 231"/>
                <a:gd name="T3" fmla="*/ 308 h 308"/>
                <a:gd name="T4" fmla="*/ 231 w 231"/>
                <a:gd name="T5" fmla="*/ 308 h 308"/>
                <a:gd name="T6" fmla="*/ 231 w 231"/>
                <a:gd name="T7" fmla="*/ 62 h 308"/>
                <a:gd name="T8" fmla="*/ 174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2"/>
                  </a:lnTo>
                  <a:lnTo>
                    <a:pt x="174"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37" name="Freeform 127"/>
            <p:cNvSpPr>
              <a:spLocks/>
            </p:cNvSpPr>
            <p:nvPr/>
          </p:nvSpPr>
          <p:spPr bwMode="auto">
            <a:xfrm>
              <a:off x="3760788" y="2814638"/>
              <a:ext cx="90487" cy="98425"/>
            </a:xfrm>
            <a:custGeom>
              <a:avLst/>
              <a:gdLst>
                <a:gd name="T0" fmla="*/ 0 w 57"/>
                <a:gd name="T1" fmla="*/ 0 h 62"/>
                <a:gd name="T2" fmla="*/ 57 w 57"/>
                <a:gd name="T3" fmla="*/ 62 h 62"/>
                <a:gd name="T4" fmla="*/ 0 w 57"/>
                <a:gd name="T5" fmla="*/ 62 h 62"/>
                <a:gd name="T6" fmla="*/ 0 w 57"/>
                <a:gd name="T7" fmla="*/ 0 h 62"/>
              </a:gdLst>
              <a:ahLst/>
              <a:cxnLst>
                <a:cxn ang="0">
                  <a:pos x="T0" y="T1"/>
                </a:cxn>
                <a:cxn ang="0">
                  <a:pos x="T2" y="T3"/>
                </a:cxn>
                <a:cxn ang="0">
                  <a:pos x="T4" y="T5"/>
                </a:cxn>
                <a:cxn ang="0">
                  <a:pos x="T6" y="T7"/>
                </a:cxn>
              </a:cxnLst>
              <a:rect l="0" t="0" r="r" b="b"/>
              <a:pathLst>
                <a:path w="57" h="62">
                  <a:moveTo>
                    <a:pt x="0" y="0"/>
                  </a:moveTo>
                  <a:lnTo>
                    <a:pt x="57" y="62"/>
                  </a:lnTo>
                  <a:lnTo>
                    <a:pt x="0" y="62"/>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38" name="Freeform 128"/>
            <p:cNvSpPr>
              <a:spLocks/>
            </p:cNvSpPr>
            <p:nvPr/>
          </p:nvSpPr>
          <p:spPr bwMode="auto">
            <a:xfrm>
              <a:off x="3760788" y="2814638"/>
              <a:ext cx="90487" cy="98425"/>
            </a:xfrm>
            <a:custGeom>
              <a:avLst/>
              <a:gdLst>
                <a:gd name="T0" fmla="*/ 0 w 57"/>
                <a:gd name="T1" fmla="*/ 0 h 62"/>
                <a:gd name="T2" fmla="*/ 57 w 57"/>
                <a:gd name="T3" fmla="*/ 62 h 62"/>
                <a:gd name="T4" fmla="*/ 0 w 57"/>
                <a:gd name="T5" fmla="*/ 62 h 62"/>
                <a:gd name="T6" fmla="*/ 0 w 57"/>
                <a:gd name="T7" fmla="*/ 0 h 62"/>
              </a:gdLst>
              <a:ahLst/>
              <a:cxnLst>
                <a:cxn ang="0">
                  <a:pos x="T0" y="T1"/>
                </a:cxn>
                <a:cxn ang="0">
                  <a:pos x="T2" y="T3"/>
                </a:cxn>
                <a:cxn ang="0">
                  <a:pos x="T4" y="T5"/>
                </a:cxn>
                <a:cxn ang="0">
                  <a:pos x="T6" y="T7"/>
                </a:cxn>
              </a:cxnLst>
              <a:rect l="0" t="0" r="r" b="b"/>
              <a:pathLst>
                <a:path w="57" h="62">
                  <a:moveTo>
                    <a:pt x="0" y="0"/>
                  </a:moveTo>
                  <a:lnTo>
                    <a:pt x="57" y="62"/>
                  </a:lnTo>
                  <a:lnTo>
                    <a:pt x="0" y="62"/>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39" name="Rectangle 129"/>
            <p:cNvSpPr>
              <a:spLocks noChangeArrowheads="1"/>
            </p:cNvSpPr>
            <p:nvPr/>
          </p:nvSpPr>
          <p:spPr bwMode="auto">
            <a:xfrm>
              <a:off x="3470275" y="3294063"/>
              <a:ext cx="217757"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input</a:t>
              </a:r>
              <a:endParaRPr lang="en-US" altLang="fr-FR" sz="2968"/>
            </a:p>
          </p:txBody>
        </p:sp>
        <p:sp>
          <p:nvSpPr>
            <p:cNvPr id="3140" name="Rectangle 130"/>
            <p:cNvSpPr>
              <a:spLocks noChangeArrowheads="1"/>
            </p:cNvSpPr>
            <p:nvPr/>
          </p:nvSpPr>
          <p:spPr bwMode="auto">
            <a:xfrm>
              <a:off x="3703638" y="3294063"/>
              <a:ext cx="2624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a:t>
              </a:r>
              <a:endParaRPr lang="en-US" altLang="fr-FR" sz="2968"/>
            </a:p>
          </p:txBody>
        </p:sp>
        <p:sp>
          <p:nvSpPr>
            <p:cNvPr id="3141" name="Rectangle 131"/>
            <p:cNvSpPr>
              <a:spLocks noChangeArrowheads="1"/>
            </p:cNvSpPr>
            <p:nvPr/>
          </p:nvSpPr>
          <p:spPr bwMode="auto">
            <a:xfrm>
              <a:off x="3729038" y="3294063"/>
              <a:ext cx="129294"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err="1">
                  <a:solidFill>
                    <a:srgbClr val="1F477D"/>
                  </a:solidFill>
                  <a:latin typeface="DIN-Light" pitchFamily="2" charset="0"/>
                </a:rPr>
                <a:t>xpf</a:t>
              </a:r>
              <a:endParaRPr lang="en-US" altLang="fr-FR" sz="2968"/>
            </a:p>
          </p:txBody>
        </p:sp>
        <p:sp>
          <p:nvSpPr>
            <p:cNvPr id="3182" name="Freeform 172"/>
            <p:cNvSpPr>
              <a:spLocks/>
            </p:cNvSpPr>
            <p:nvPr/>
          </p:nvSpPr>
          <p:spPr bwMode="auto">
            <a:xfrm>
              <a:off x="6054725" y="2814638"/>
              <a:ext cx="366712" cy="488950"/>
            </a:xfrm>
            <a:custGeom>
              <a:avLst/>
              <a:gdLst>
                <a:gd name="T0" fmla="*/ 0 w 231"/>
                <a:gd name="T1" fmla="*/ 0 h 308"/>
                <a:gd name="T2" fmla="*/ 0 w 231"/>
                <a:gd name="T3" fmla="*/ 308 h 308"/>
                <a:gd name="T4" fmla="*/ 231 w 231"/>
                <a:gd name="T5" fmla="*/ 308 h 308"/>
                <a:gd name="T6" fmla="*/ 231 w 231"/>
                <a:gd name="T7" fmla="*/ 62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2"/>
                  </a:lnTo>
                  <a:lnTo>
                    <a:pt x="173"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83" name="Freeform 173"/>
            <p:cNvSpPr>
              <a:spLocks/>
            </p:cNvSpPr>
            <p:nvPr/>
          </p:nvSpPr>
          <p:spPr bwMode="auto">
            <a:xfrm>
              <a:off x="6054725" y="2814638"/>
              <a:ext cx="366712" cy="488950"/>
            </a:xfrm>
            <a:custGeom>
              <a:avLst/>
              <a:gdLst>
                <a:gd name="T0" fmla="*/ 0 w 231"/>
                <a:gd name="T1" fmla="*/ 0 h 308"/>
                <a:gd name="T2" fmla="*/ 0 w 231"/>
                <a:gd name="T3" fmla="*/ 308 h 308"/>
                <a:gd name="T4" fmla="*/ 231 w 231"/>
                <a:gd name="T5" fmla="*/ 308 h 308"/>
                <a:gd name="T6" fmla="*/ 231 w 231"/>
                <a:gd name="T7" fmla="*/ 62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2"/>
                  </a:lnTo>
                  <a:lnTo>
                    <a:pt x="173"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84" name="Freeform 174"/>
            <p:cNvSpPr>
              <a:spLocks/>
            </p:cNvSpPr>
            <p:nvPr/>
          </p:nvSpPr>
          <p:spPr bwMode="auto">
            <a:xfrm>
              <a:off x="6329363" y="2814638"/>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85" name="Freeform 175"/>
            <p:cNvSpPr>
              <a:spLocks/>
            </p:cNvSpPr>
            <p:nvPr/>
          </p:nvSpPr>
          <p:spPr bwMode="auto">
            <a:xfrm>
              <a:off x="6329363" y="2814638"/>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86" name="Rectangle 176"/>
            <p:cNvSpPr>
              <a:spLocks noChangeArrowheads="1"/>
            </p:cNvSpPr>
            <p:nvPr/>
          </p:nvSpPr>
          <p:spPr bwMode="auto">
            <a:xfrm>
              <a:off x="5784987" y="3294063"/>
              <a:ext cx="916719"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my project–replay.xpf</a:t>
              </a:r>
              <a:endParaRPr lang="en-US" altLang="fr-FR" sz="2968"/>
            </a:p>
          </p:txBody>
        </p:sp>
      </p:grpSp>
      <p:grpSp>
        <p:nvGrpSpPr>
          <p:cNvPr id="3217" name="Groupe 3216"/>
          <p:cNvGrpSpPr/>
          <p:nvPr/>
        </p:nvGrpSpPr>
        <p:grpSpPr>
          <a:xfrm>
            <a:off x="11178819" y="2943415"/>
            <a:ext cx="3132676" cy="1605443"/>
            <a:chOff x="6161684" y="2086373"/>
            <a:chExt cx="1899641" cy="973533"/>
          </a:xfrm>
        </p:grpSpPr>
        <p:sp>
          <p:nvSpPr>
            <p:cNvPr id="3086" name="Oval 78"/>
            <p:cNvSpPr>
              <a:spLocks noChangeArrowheads="1"/>
            </p:cNvSpPr>
            <p:nvPr/>
          </p:nvSpPr>
          <p:spPr bwMode="auto">
            <a:xfrm>
              <a:off x="6667500" y="2203451"/>
              <a:ext cx="366712" cy="366713"/>
            </a:xfrm>
            <a:prstGeom prst="ellipse">
              <a:avLst/>
            </a:prstGeom>
            <a:solidFill>
              <a:srgbClr val="1F477D"/>
            </a:solidFill>
            <a:ln w="0">
              <a:noFill/>
              <a:prstDash val="solid"/>
              <a:round/>
              <a:headEnd/>
              <a:tailEnd/>
            </a:ln>
          </p:spPr>
          <p:txBody>
            <a:bodyPr vert="horz" wrap="square" lIns="150793" tIns="75396" rIns="150793" bIns="75396" numCol="1" anchor="t" anchorCtr="0" compatLnSpc="1">
              <a:prstTxWarp prst="textNoShape">
                <a:avLst/>
              </a:prstTxWarp>
            </a:bodyPr>
            <a:lstStyle/>
            <a:p>
              <a:endParaRPr lang="en-US" sz="2968"/>
            </a:p>
          </p:txBody>
        </p:sp>
        <p:sp>
          <p:nvSpPr>
            <p:cNvPr id="3087" name="Freeform 79"/>
            <p:cNvSpPr>
              <a:spLocks/>
            </p:cNvSpPr>
            <p:nvPr/>
          </p:nvSpPr>
          <p:spPr bwMode="auto">
            <a:xfrm>
              <a:off x="6754813" y="2290763"/>
              <a:ext cx="176212" cy="192088"/>
            </a:xfrm>
            <a:custGeom>
              <a:avLst/>
              <a:gdLst>
                <a:gd name="T0" fmla="*/ 99 w 111"/>
                <a:gd name="T1" fmla="*/ 21 h 121"/>
                <a:gd name="T2" fmla="*/ 21 w 111"/>
                <a:gd name="T3" fmla="*/ 21 h 121"/>
                <a:gd name="T4" fmla="*/ 21 w 111"/>
                <a:gd name="T5" fmla="*/ 99 h 121"/>
                <a:gd name="T6" fmla="*/ 99 w 111"/>
                <a:gd name="T7" fmla="*/ 99 h 121"/>
                <a:gd name="T8" fmla="*/ 111 w 111"/>
                <a:gd name="T9" fmla="*/ 83 h 121"/>
              </a:gdLst>
              <a:ahLst/>
              <a:cxnLst>
                <a:cxn ang="0">
                  <a:pos x="T0" y="T1"/>
                </a:cxn>
                <a:cxn ang="0">
                  <a:pos x="T2" y="T3"/>
                </a:cxn>
                <a:cxn ang="0">
                  <a:pos x="T4" y="T5"/>
                </a:cxn>
                <a:cxn ang="0">
                  <a:pos x="T6" y="T7"/>
                </a:cxn>
                <a:cxn ang="0">
                  <a:pos x="T8" y="T9"/>
                </a:cxn>
              </a:cxnLst>
              <a:rect l="0" t="0" r="r" b="b"/>
              <a:pathLst>
                <a:path w="111" h="121">
                  <a:moveTo>
                    <a:pt x="99" y="21"/>
                  </a:moveTo>
                  <a:cubicBezTo>
                    <a:pt x="78" y="0"/>
                    <a:pt x="43" y="0"/>
                    <a:pt x="21" y="21"/>
                  </a:cubicBezTo>
                  <a:cubicBezTo>
                    <a:pt x="0" y="43"/>
                    <a:pt x="0" y="78"/>
                    <a:pt x="21" y="99"/>
                  </a:cubicBezTo>
                  <a:cubicBezTo>
                    <a:pt x="43" y="121"/>
                    <a:pt x="78" y="121"/>
                    <a:pt x="99" y="99"/>
                  </a:cubicBezTo>
                  <a:cubicBezTo>
                    <a:pt x="104" y="95"/>
                    <a:pt x="108" y="89"/>
                    <a:pt x="111" y="83"/>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088" name="Freeform 80"/>
            <p:cNvSpPr>
              <a:spLocks/>
            </p:cNvSpPr>
            <p:nvPr/>
          </p:nvSpPr>
          <p:spPr bwMode="auto">
            <a:xfrm>
              <a:off x="6894513" y="2360613"/>
              <a:ext cx="69850" cy="71438"/>
            </a:xfrm>
            <a:custGeom>
              <a:avLst/>
              <a:gdLst>
                <a:gd name="T0" fmla="*/ 0 w 44"/>
                <a:gd name="T1" fmla="*/ 43 h 45"/>
                <a:gd name="T2" fmla="*/ 25 w 44"/>
                <a:gd name="T3" fmla="*/ 0 h 45"/>
                <a:gd name="T4" fmla="*/ 44 w 44"/>
                <a:gd name="T5" fmla="*/ 45 h 45"/>
                <a:gd name="T6" fmla="*/ 0 w 44"/>
                <a:gd name="T7" fmla="*/ 43 h 45"/>
              </a:gdLst>
              <a:ahLst/>
              <a:cxnLst>
                <a:cxn ang="0">
                  <a:pos x="T0" y="T1"/>
                </a:cxn>
                <a:cxn ang="0">
                  <a:pos x="T2" y="T3"/>
                </a:cxn>
                <a:cxn ang="0">
                  <a:pos x="T4" y="T5"/>
                </a:cxn>
                <a:cxn ang="0">
                  <a:pos x="T6" y="T7"/>
                </a:cxn>
              </a:cxnLst>
              <a:rect l="0" t="0" r="r" b="b"/>
              <a:pathLst>
                <a:path w="44" h="45">
                  <a:moveTo>
                    <a:pt x="0" y="43"/>
                  </a:moveTo>
                  <a:lnTo>
                    <a:pt x="25" y="0"/>
                  </a:lnTo>
                  <a:lnTo>
                    <a:pt x="44" y="45"/>
                  </a:ln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099" name="Freeform 91"/>
            <p:cNvSpPr>
              <a:spLocks/>
            </p:cNvSpPr>
            <p:nvPr/>
          </p:nvSpPr>
          <p:spPr bwMode="auto">
            <a:xfrm>
              <a:off x="6161684" y="2390775"/>
              <a:ext cx="408979" cy="669131"/>
            </a:xfrm>
            <a:custGeom>
              <a:avLst/>
              <a:gdLst>
                <a:gd name="T0" fmla="*/ 0 w 94"/>
                <a:gd name="T1" fmla="*/ 421 h 421"/>
                <a:gd name="T2" fmla="*/ 77 w 94"/>
                <a:gd name="T3" fmla="*/ 421 h 421"/>
                <a:gd name="T4" fmla="*/ 77 w 94"/>
                <a:gd name="T5" fmla="*/ 0 h 421"/>
                <a:gd name="T6" fmla="*/ 94 w 94"/>
                <a:gd name="T7" fmla="*/ 0 h 421"/>
              </a:gdLst>
              <a:ahLst/>
              <a:cxnLst>
                <a:cxn ang="0">
                  <a:pos x="T0" y="T1"/>
                </a:cxn>
                <a:cxn ang="0">
                  <a:pos x="T2" y="T3"/>
                </a:cxn>
                <a:cxn ang="0">
                  <a:pos x="T4" y="T5"/>
                </a:cxn>
                <a:cxn ang="0">
                  <a:pos x="T6" y="T7"/>
                </a:cxn>
              </a:cxnLst>
              <a:rect l="0" t="0" r="r" b="b"/>
              <a:pathLst>
                <a:path w="94" h="421">
                  <a:moveTo>
                    <a:pt x="0" y="421"/>
                  </a:moveTo>
                  <a:lnTo>
                    <a:pt x="77" y="421"/>
                  </a:lnTo>
                  <a:lnTo>
                    <a:pt x="77" y="0"/>
                  </a:lnTo>
                  <a:lnTo>
                    <a:pt x="94" y="0"/>
                  </a:lnTo>
                </a:path>
              </a:pathLst>
            </a:custGeom>
            <a:noFill/>
            <a:ln w="1270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00" name="Freeform 92"/>
            <p:cNvSpPr>
              <a:spLocks/>
            </p:cNvSpPr>
            <p:nvPr/>
          </p:nvSpPr>
          <p:spPr bwMode="auto">
            <a:xfrm>
              <a:off x="6562725" y="2355851"/>
              <a:ext cx="104775" cy="69850"/>
            </a:xfrm>
            <a:custGeom>
              <a:avLst/>
              <a:gdLst>
                <a:gd name="T0" fmla="*/ 0 w 66"/>
                <a:gd name="T1" fmla="*/ 0 h 44"/>
                <a:gd name="T2" fmla="*/ 66 w 66"/>
                <a:gd name="T3" fmla="*/ 22 h 44"/>
                <a:gd name="T4" fmla="*/ 0 w 66"/>
                <a:gd name="T5" fmla="*/ 44 h 44"/>
                <a:gd name="T6" fmla="*/ 0 w 66"/>
                <a:gd name="T7" fmla="*/ 0 h 44"/>
              </a:gdLst>
              <a:ahLst/>
              <a:cxnLst>
                <a:cxn ang="0">
                  <a:pos x="T0" y="T1"/>
                </a:cxn>
                <a:cxn ang="0">
                  <a:pos x="T2" y="T3"/>
                </a:cxn>
                <a:cxn ang="0">
                  <a:pos x="T4" y="T5"/>
                </a:cxn>
                <a:cxn ang="0">
                  <a:pos x="T6" y="T7"/>
                </a:cxn>
              </a:cxnLst>
              <a:rect l="0" t="0" r="r" b="b"/>
              <a:pathLst>
                <a:path w="66" h="44">
                  <a:moveTo>
                    <a:pt x="0" y="0"/>
                  </a:moveTo>
                  <a:lnTo>
                    <a:pt x="66"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01" name="Line 93"/>
            <p:cNvSpPr>
              <a:spLocks noChangeShapeType="1"/>
            </p:cNvSpPr>
            <p:nvPr/>
          </p:nvSpPr>
          <p:spPr bwMode="auto">
            <a:xfrm>
              <a:off x="7034213" y="2390776"/>
              <a:ext cx="87312"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02" name="Freeform 94"/>
            <p:cNvSpPr>
              <a:spLocks/>
            </p:cNvSpPr>
            <p:nvPr/>
          </p:nvSpPr>
          <p:spPr bwMode="auto">
            <a:xfrm>
              <a:off x="7113588" y="2355851"/>
              <a:ext cx="103187" cy="69850"/>
            </a:xfrm>
            <a:custGeom>
              <a:avLst/>
              <a:gdLst>
                <a:gd name="T0" fmla="*/ 0 w 65"/>
                <a:gd name="T1" fmla="*/ 0 h 44"/>
                <a:gd name="T2" fmla="*/ 65 w 65"/>
                <a:gd name="T3" fmla="*/ 22 h 44"/>
                <a:gd name="T4" fmla="*/ 0 w 65"/>
                <a:gd name="T5" fmla="*/ 44 h 44"/>
                <a:gd name="T6" fmla="*/ 0 w 65"/>
                <a:gd name="T7" fmla="*/ 0 h 44"/>
              </a:gdLst>
              <a:ahLst/>
              <a:cxnLst>
                <a:cxn ang="0">
                  <a:pos x="T0" y="T1"/>
                </a:cxn>
                <a:cxn ang="0">
                  <a:pos x="T2" y="T3"/>
                </a:cxn>
                <a:cxn ang="0">
                  <a:pos x="T4" y="T5"/>
                </a:cxn>
                <a:cxn ang="0">
                  <a:pos x="T6" y="T7"/>
                </a:cxn>
              </a:cxnLst>
              <a:rect l="0" t="0" r="r" b="b"/>
              <a:pathLst>
                <a:path w="65" h="44">
                  <a:moveTo>
                    <a:pt x="0" y="0"/>
                  </a:moveTo>
                  <a:lnTo>
                    <a:pt x="65"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pic>
          <p:nvPicPr>
            <p:cNvPr id="3251" name="Picture 17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221538" y="2086373"/>
              <a:ext cx="839787" cy="60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9" name="Rectangle 180"/>
            <p:cNvSpPr>
              <a:spLocks noChangeArrowheads="1"/>
            </p:cNvSpPr>
            <p:nvPr/>
          </p:nvSpPr>
          <p:spPr bwMode="auto">
            <a:xfrm>
              <a:off x="7361238" y="2678113"/>
              <a:ext cx="528839"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google earth</a:t>
              </a:r>
              <a:endParaRPr lang="en-US" altLang="fr-FR" sz="2968"/>
            </a:p>
          </p:txBody>
        </p:sp>
      </p:grpSp>
      <p:grpSp>
        <p:nvGrpSpPr>
          <p:cNvPr id="3218" name="Groupe 3217"/>
          <p:cNvGrpSpPr/>
          <p:nvPr/>
        </p:nvGrpSpPr>
        <p:grpSpPr>
          <a:xfrm>
            <a:off x="11178818" y="4348590"/>
            <a:ext cx="3137310" cy="1195216"/>
            <a:chOff x="6161684" y="2938463"/>
            <a:chExt cx="1902451" cy="724773"/>
          </a:xfrm>
        </p:grpSpPr>
        <p:sp>
          <p:nvSpPr>
            <p:cNvPr id="3089" name="Oval 81"/>
            <p:cNvSpPr>
              <a:spLocks noChangeArrowheads="1"/>
            </p:cNvSpPr>
            <p:nvPr/>
          </p:nvSpPr>
          <p:spPr bwMode="auto">
            <a:xfrm>
              <a:off x="6667500" y="3059113"/>
              <a:ext cx="366712" cy="368300"/>
            </a:xfrm>
            <a:prstGeom prst="ellipse">
              <a:avLst/>
            </a:prstGeom>
            <a:solidFill>
              <a:srgbClr val="1F477D"/>
            </a:solidFill>
            <a:ln w="0">
              <a:noFill/>
              <a:prstDash val="solid"/>
              <a:round/>
              <a:headEnd/>
              <a:tailEnd/>
            </a:ln>
          </p:spPr>
          <p:txBody>
            <a:bodyPr vert="horz" wrap="square" lIns="150793" tIns="75396" rIns="150793" bIns="75396" numCol="1" anchor="t" anchorCtr="0" compatLnSpc="1">
              <a:prstTxWarp prst="textNoShape">
                <a:avLst/>
              </a:prstTxWarp>
            </a:bodyPr>
            <a:lstStyle/>
            <a:p>
              <a:endParaRPr lang="en-US" sz="2968"/>
            </a:p>
          </p:txBody>
        </p:sp>
        <p:sp>
          <p:nvSpPr>
            <p:cNvPr id="3090" name="Freeform 82"/>
            <p:cNvSpPr>
              <a:spLocks/>
            </p:cNvSpPr>
            <p:nvPr/>
          </p:nvSpPr>
          <p:spPr bwMode="auto">
            <a:xfrm>
              <a:off x="6754813" y="3146426"/>
              <a:ext cx="176212" cy="192088"/>
            </a:xfrm>
            <a:custGeom>
              <a:avLst/>
              <a:gdLst>
                <a:gd name="T0" fmla="*/ 99 w 111"/>
                <a:gd name="T1" fmla="*/ 22 h 121"/>
                <a:gd name="T2" fmla="*/ 21 w 111"/>
                <a:gd name="T3" fmla="*/ 22 h 121"/>
                <a:gd name="T4" fmla="*/ 21 w 111"/>
                <a:gd name="T5" fmla="*/ 100 h 121"/>
                <a:gd name="T6" fmla="*/ 99 w 111"/>
                <a:gd name="T7" fmla="*/ 100 h 121"/>
                <a:gd name="T8" fmla="*/ 111 w 111"/>
                <a:gd name="T9" fmla="*/ 83 h 121"/>
              </a:gdLst>
              <a:ahLst/>
              <a:cxnLst>
                <a:cxn ang="0">
                  <a:pos x="T0" y="T1"/>
                </a:cxn>
                <a:cxn ang="0">
                  <a:pos x="T2" y="T3"/>
                </a:cxn>
                <a:cxn ang="0">
                  <a:pos x="T4" y="T5"/>
                </a:cxn>
                <a:cxn ang="0">
                  <a:pos x="T6" y="T7"/>
                </a:cxn>
                <a:cxn ang="0">
                  <a:pos x="T8" y="T9"/>
                </a:cxn>
              </a:cxnLst>
              <a:rect l="0" t="0" r="r" b="b"/>
              <a:pathLst>
                <a:path w="111" h="121">
                  <a:moveTo>
                    <a:pt x="99" y="22"/>
                  </a:moveTo>
                  <a:cubicBezTo>
                    <a:pt x="78" y="0"/>
                    <a:pt x="43" y="0"/>
                    <a:pt x="21" y="22"/>
                  </a:cubicBezTo>
                  <a:cubicBezTo>
                    <a:pt x="0" y="43"/>
                    <a:pt x="0" y="78"/>
                    <a:pt x="21" y="100"/>
                  </a:cubicBezTo>
                  <a:cubicBezTo>
                    <a:pt x="43" y="121"/>
                    <a:pt x="78" y="121"/>
                    <a:pt x="99" y="100"/>
                  </a:cubicBezTo>
                  <a:cubicBezTo>
                    <a:pt x="104" y="95"/>
                    <a:pt x="108" y="89"/>
                    <a:pt x="111" y="83"/>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091" name="Freeform 83"/>
            <p:cNvSpPr>
              <a:spLocks/>
            </p:cNvSpPr>
            <p:nvPr/>
          </p:nvSpPr>
          <p:spPr bwMode="auto">
            <a:xfrm>
              <a:off x="6894513" y="3216276"/>
              <a:ext cx="69850" cy="73025"/>
            </a:xfrm>
            <a:custGeom>
              <a:avLst/>
              <a:gdLst>
                <a:gd name="T0" fmla="*/ 0 w 44"/>
                <a:gd name="T1" fmla="*/ 43 h 46"/>
                <a:gd name="T2" fmla="*/ 25 w 44"/>
                <a:gd name="T3" fmla="*/ 0 h 46"/>
                <a:gd name="T4" fmla="*/ 44 w 44"/>
                <a:gd name="T5" fmla="*/ 46 h 46"/>
                <a:gd name="T6" fmla="*/ 0 w 44"/>
                <a:gd name="T7" fmla="*/ 43 h 46"/>
              </a:gdLst>
              <a:ahLst/>
              <a:cxnLst>
                <a:cxn ang="0">
                  <a:pos x="T0" y="T1"/>
                </a:cxn>
                <a:cxn ang="0">
                  <a:pos x="T2" y="T3"/>
                </a:cxn>
                <a:cxn ang="0">
                  <a:pos x="T4" y="T5"/>
                </a:cxn>
                <a:cxn ang="0">
                  <a:pos x="T6" y="T7"/>
                </a:cxn>
              </a:cxnLst>
              <a:rect l="0" t="0" r="r" b="b"/>
              <a:pathLst>
                <a:path w="44" h="46">
                  <a:moveTo>
                    <a:pt x="0" y="43"/>
                  </a:moveTo>
                  <a:lnTo>
                    <a:pt x="25" y="0"/>
                  </a:lnTo>
                  <a:lnTo>
                    <a:pt x="44" y="46"/>
                  </a:ln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097" name="Freeform 89"/>
            <p:cNvSpPr>
              <a:spLocks/>
            </p:cNvSpPr>
            <p:nvPr/>
          </p:nvSpPr>
          <p:spPr bwMode="auto">
            <a:xfrm>
              <a:off x="6161684" y="3059113"/>
              <a:ext cx="408979" cy="187325"/>
            </a:xfrm>
            <a:custGeom>
              <a:avLst/>
              <a:gdLst>
                <a:gd name="T0" fmla="*/ 0 w 94"/>
                <a:gd name="T1" fmla="*/ 0 h 118"/>
                <a:gd name="T2" fmla="*/ 77 w 94"/>
                <a:gd name="T3" fmla="*/ 0 h 118"/>
                <a:gd name="T4" fmla="*/ 77 w 94"/>
                <a:gd name="T5" fmla="*/ 118 h 118"/>
                <a:gd name="T6" fmla="*/ 94 w 94"/>
                <a:gd name="T7" fmla="*/ 118 h 118"/>
              </a:gdLst>
              <a:ahLst/>
              <a:cxnLst>
                <a:cxn ang="0">
                  <a:pos x="T0" y="T1"/>
                </a:cxn>
                <a:cxn ang="0">
                  <a:pos x="T2" y="T3"/>
                </a:cxn>
                <a:cxn ang="0">
                  <a:pos x="T4" y="T5"/>
                </a:cxn>
                <a:cxn ang="0">
                  <a:pos x="T6" y="T7"/>
                </a:cxn>
              </a:cxnLst>
              <a:rect l="0" t="0" r="r" b="b"/>
              <a:pathLst>
                <a:path w="94" h="118">
                  <a:moveTo>
                    <a:pt x="0" y="0"/>
                  </a:moveTo>
                  <a:lnTo>
                    <a:pt x="77" y="0"/>
                  </a:lnTo>
                  <a:lnTo>
                    <a:pt x="77" y="118"/>
                  </a:lnTo>
                  <a:lnTo>
                    <a:pt x="94" y="118"/>
                  </a:lnTo>
                </a:path>
              </a:pathLst>
            </a:custGeom>
            <a:noFill/>
            <a:ln w="1270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098" name="Freeform 90"/>
            <p:cNvSpPr>
              <a:spLocks/>
            </p:cNvSpPr>
            <p:nvPr/>
          </p:nvSpPr>
          <p:spPr bwMode="auto">
            <a:xfrm>
              <a:off x="6562725" y="3211513"/>
              <a:ext cx="104775" cy="69850"/>
            </a:xfrm>
            <a:custGeom>
              <a:avLst/>
              <a:gdLst>
                <a:gd name="T0" fmla="*/ 0 w 66"/>
                <a:gd name="T1" fmla="*/ 0 h 44"/>
                <a:gd name="T2" fmla="*/ 66 w 66"/>
                <a:gd name="T3" fmla="*/ 22 h 44"/>
                <a:gd name="T4" fmla="*/ 0 w 66"/>
                <a:gd name="T5" fmla="*/ 44 h 44"/>
                <a:gd name="T6" fmla="*/ 0 w 66"/>
                <a:gd name="T7" fmla="*/ 0 h 44"/>
              </a:gdLst>
              <a:ahLst/>
              <a:cxnLst>
                <a:cxn ang="0">
                  <a:pos x="T0" y="T1"/>
                </a:cxn>
                <a:cxn ang="0">
                  <a:pos x="T2" y="T3"/>
                </a:cxn>
                <a:cxn ang="0">
                  <a:pos x="T4" y="T5"/>
                </a:cxn>
                <a:cxn ang="0">
                  <a:pos x="T6" y="T7"/>
                </a:cxn>
              </a:cxnLst>
              <a:rect l="0" t="0" r="r" b="b"/>
              <a:pathLst>
                <a:path w="66" h="44">
                  <a:moveTo>
                    <a:pt x="0" y="0"/>
                  </a:moveTo>
                  <a:lnTo>
                    <a:pt x="66"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07" name="Line 97"/>
            <p:cNvSpPr>
              <a:spLocks noChangeShapeType="1"/>
            </p:cNvSpPr>
            <p:nvPr/>
          </p:nvSpPr>
          <p:spPr bwMode="auto">
            <a:xfrm>
              <a:off x="7034213" y="3248026"/>
              <a:ext cx="87312"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08" name="Freeform 98"/>
            <p:cNvSpPr>
              <a:spLocks/>
            </p:cNvSpPr>
            <p:nvPr/>
          </p:nvSpPr>
          <p:spPr bwMode="auto">
            <a:xfrm>
              <a:off x="7113588" y="3213101"/>
              <a:ext cx="103187" cy="69850"/>
            </a:xfrm>
            <a:custGeom>
              <a:avLst/>
              <a:gdLst>
                <a:gd name="T0" fmla="*/ 0 w 65"/>
                <a:gd name="T1" fmla="*/ 0 h 44"/>
                <a:gd name="T2" fmla="*/ 65 w 65"/>
                <a:gd name="T3" fmla="*/ 22 h 44"/>
                <a:gd name="T4" fmla="*/ 0 w 65"/>
                <a:gd name="T5" fmla="*/ 44 h 44"/>
                <a:gd name="T6" fmla="*/ 0 w 65"/>
                <a:gd name="T7" fmla="*/ 0 h 44"/>
              </a:gdLst>
              <a:ahLst/>
              <a:cxnLst>
                <a:cxn ang="0">
                  <a:pos x="T0" y="T1"/>
                </a:cxn>
                <a:cxn ang="0">
                  <a:pos x="T2" y="T3"/>
                </a:cxn>
                <a:cxn ang="0">
                  <a:pos x="T4" y="T5"/>
                </a:cxn>
                <a:cxn ang="0">
                  <a:pos x="T6" y="T7"/>
                </a:cxn>
              </a:cxnLst>
              <a:rect l="0" t="0" r="r" b="b"/>
              <a:pathLst>
                <a:path w="65" h="44">
                  <a:moveTo>
                    <a:pt x="0" y="0"/>
                  </a:moveTo>
                  <a:lnTo>
                    <a:pt x="65"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pic>
          <p:nvPicPr>
            <p:cNvPr id="3253" name="Picture 18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25078" y="2938463"/>
              <a:ext cx="839057"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0" name="Rectangle 182"/>
            <p:cNvSpPr>
              <a:spLocks noChangeArrowheads="1"/>
            </p:cNvSpPr>
            <p:nvPr/>
          </p:nvSpPr>
          <p:spPr bwMode="auto">
            <a:xfrm>
              <a:off x="7459663" y="3540126"/>
              <a:ext cx="347051"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arc view</a:t>
              </a:r>
              <a:endParaRPr lang="en-US" altLang="fr-FR" sz="2968"/>
            </a:p>
          </p:txBody>
        </p:sp>
      </p:grpSp>
      <p:grpSp>
        <p:nvGrpSpPr>
          <p:cNvPr id="3219" name="Groupe 3218"/>
          <p:cNvGrpSpPr/>
          <p:nvPr/>
        </p:nvGrpSpPr>
        <p:grpSpPr>
          <a:xfrm>
            <a:off x="11178821" y="4547553"/>
            <a:ext cx="3135175" cy="2404700"/>
            <a:chOff x="6161684" y="3059113"/>
            <a:chExt cx="1901156" cy="1458198"/>
          </a:xfrm>
        </p:grpSpPr>
        <p:sp>
          <p:nvSpPr>
            <p:cNvPr id="3092" name="Oval 84"/>
            <p:cNvSpPr>
              <a:spLocks noChangeArrowheads="1"/>
            </p:cNvSpPr>
            <p:nvPr/>
          </p:nvSpPr>
          <p:spPr bwMode="auto">
            <a:xfrm>
              <a:off x="6667500" y="3916363"/>
              <a:ext cx="366712" cy="366713"/>
            </a:xfrm>
            <a:prstGeom prst="ellipse">
              <a:avLst/>
            </a:prstGeom>
            <a:solidFill>
              <a:srgbClr val="1F477D"/>
            </a:solidFill>
            <a:ln w="0">
              <a:noFill/>
              <a:prstDash val="solid"/>
              <a:round/>
              <a:headEnd/>
              <a:tailEnd/>
            </a:ln>
          </p:spPr>
          <p:txBody>
            <a:bodyPr vert="horz" wrap="square" lIns="150793" tIns="75396" rIns="150793" bIns="75396" numCol="1" anchor="t" anchorCtr="0" compatLnSpc="1">
              <a:prstTxWarp prst="textNoShape">
                <a:avLst/>
              </a:prstTxWarp>
            </a:bodyPr>
            <a:lstStyle/>
            <a:p>
              <a:endParaRPr lang="en-US" sz="2968"/>
            </a:p>
          </p:txBody>
        </p:sp>
        <p:sp>
          <p:nvSpPr>
            <p:cNvPr id="3093" name="Freeform 85"/>
            <p:cNvSpPr>
              <a:spLocks/>
            </p:cNvSpPr>
            <p:nvPr/>
          </p:nvSpPr>
          <p:spPr bwMode="auto">
            <a:xfrm>
              <a:off x="6754813" y="4003676"/>
              <a:ext cx="176212" cy="192088"/>
            </a:xfrm>
            <a:custGeom>
              <a:avLst/>
              <a:gdLst>
                <a:gd name="T0" fmla="*/ 99 w 111"/>
                <a:gd name="T1" fmla="*/ 21 h 121"/>
                <a:gd name="T2" fmla="*/ 21 w 111"/>
                <a:gd name="T3" fmla="*/ 21 h 121"/>
                <a:gd name="T4" fmla="*/ 21 w 111"/>
                <a:gd name="T5" fmla="*/ 99 h 121"/>
                <a:gd name="T6" fmla="*/ 99 w 111"/>
                <a:gd name="T7" fmla="*/ 99 h 121"/>
                <a:gd name="T8" fmla="*/ 111 w 111"/>
                <a:gd name="T9" fmla="*/ 83 h 121"/>
              </a:gdLst>
              <a:ahLst/>
              <a:cxnLst>
                <a:cxn ang="0">
                  <a:pos x="T0" y="T1"/>
                </a:cxn>
                <a:cxn ang="0">
                  <a:pos x="T2" y="T3"/>
                </a:cxn>
                <a:cxn ang="0">
                  <a:pos x="T4" y="T5"/>
                </a:cxn>
                <a:cxn ang="0">
                  <a:pos x="T6" y="T7"/>
                </a:cxn>
                <a:cxn ang="0">
                  <a:pos x="T8" y="T9"/>
                </a:cxn>
              </a:cxnLst>
              <a:rect l="0" t="0" r="r" b="b"/>
              <a:pathLst>
                <a:path w="111" h="121">
                  <a:moveTo>
                    <a:pt x="99" y="21"/>
                  </a:moveTo>
                  <a:cubicBezTo>
                    <a:pt x="78" y="0"/>
                    <a:pt x="43" y="0"/>
                    <a:pt x="21" y="21"/>
                  </a:cubicBezTo>
                  <a:cubicBezTo>
                    <a:pt x="0" y="43"/>
                    <a:pt x="0" y="78"/>
                    <a:pt x="21" y="99"/>
                  </a:cubicBezTo>
                  <a:cubicBezTo>
                    <a:pt x="43" y="121"/>
                    <a:pt x="78" y="121"/>
                    <a:pt x="99" y="99"/>
                  </a:cubicBezTo>
                  <a:cubicBezTo>
                    <a:pt x="104" y="95"/>
                    <a:pt x="108" y="89"/>
                    <a:pt x="111" y="83"/>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094" name="Freeform 86"/>
            <p:cNvSpPr>
              <a:spLocks/>
            </p:cNvSpPr>
            <p:nvPr/>
          </p:nvSpPr>
          <p:spPr bwMode="auto">
            <a:xfrm>
              <a:off x="6894513" y="4073526"/>
              <a:ext cx="69850" cy="71438"/>
            </a:xfrm>
            <a:custGeom>
              <a:avLst/>
              <a:gdLst>
                <a:gd name="T0" fmla="*/ 0 w 44"/>
                <a:gd name="T1" fmla="*/ 43 h 45"/>
                <a:gd name="T2" fmla="*/ 25 w 44"/>
                <a:gd name="T3" fmla="*/ 0 h 45"/>
                <a:gd name="T4" fmla="*/ 44 w 44"/>
                <a:gd name="T5" fmla="*/ 45 h 45"/>
                <a:gd name="T6" fmla="*/ 0 w 44"/>
                <a:gd name="T7" fmla="*/ 43 h 45"/>
              </a:gdLst>
              <a:ahLst/>
              <a:cxnLst>
                <a:cxn ang="0">
                  <a:pos x="T0" y="T1"/>
                </a:cxn>
                <a:cxn ang="0">
                  <a:pos x="T2" y="T3"/>
                </a:cxn>
                <a:cxn ang="0">
                  <a:pos x="T4" y="T5"/>
                </a:cxn>
                <a:cxn ang="0">
                  <a:pos x="T6" y="T7"/>
                </a:cxn>
              </a:cxnLst>
              <a:rect l="0" t="0" r="r" b="b"/>
              <a:pathLst>
                <a:path w="44" h="45">
                  <a:moveTo>
                    <a:pt x="0" y="43"/>
                  </a:moveTo>
                  <a:lnTo>
                    <a:pt x="25" y="0"/>
                  </a:lnTo>
                  <a:lnTo>
                    <a:pt x="44" y="45"/>
                  </a:ln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095" name="Freeform 87"/>
            <p:cNvSpPr>
              <a:spLocks/>
            </p:cNvSpPr>
            <p:nvPr/>
          </p:nvSpPr>
          <p:spPr bwMode="auto">
            <a:xfrm>
              <a:off x="6161684" y="3059113"/>
              <a:ext cx="408980" cy="1044575"/>
            </a:xfrm>
            <a:custGeom>
              <a:avLst/>
              <a:gdLst>
                <a:gd name="T0" fmla="*/ 0 w 94"/>
                <a:gd name="T1" fmla="*/ 0 h 658"/>
                <a:gd name="T2" fmla="*/ 77 w 94"/>
                <a:gd name="T3" fmla="*/ 0 h 658"/>
                <a:gd name="T4" fmla="*/ 77 w 94"/>
                <a:gd name="T5" fmla="*/ 658 h 658"/>
                <a:gd name="T6" fmla="*/ 94 w 94"/>
                <a:gd name="T7" fmla="*/ 658 h 658"/>
              </a:gdLst>
              <a:ahLst/>
              <a:cxnLst>
                <a:cxn ang="0">
                  <a:pos x="T0" y="T1"/>
                </a:cxn>
                <a:cxn ang="0">
                  <a:pos x="T2" y="T3"/>
                </a:cxn>
                <a:cxn ang="0">
                  <a:pos x="T4" y="T5"/>
                </a:cxn>
                <a:cxn ang="0">
                  <a:pos x="T6" y="T7"/>
                </a:cxn>
              </a:cxnLst>
              <a:rect l="0" t="0" r="r" b="b"/>
              <a:pathLst>
                <a:path w="94" h="658">
                  <a:moveTo>
                    <a:pt x="0" y="0"/>
                  </a:moveTo>
                  <a:lnTo>
                    <a:pt x="77" y="0"/>
                  </a:lnTo>
                  <a:lnTo>
                    <a:pt x="77" y="658"/>
                  </a:lnTo>
                  <a:lnTo>
                    <a:pt x="94" y="658"/>
                  </a:lnTo>
                </a:path>
              </a:pathLst>
            </a:custGeom>
            <a:noFill/>
            <a:ln w="1270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096" name="Freeform 88"/>
            <p:cNvSpPr>
              <a:spLocks/>
            </p:cNvSpPr>
            <p:nvPr/>
          </p:nvSpPr>
          <p:spPr bwMode="auto">
            <a:xfrm>
              <a:off x="6562725" y="4068763"/>
              <a:ext cx="104775" cy="69850"/>
            </a:xfrm>
            <a:custGeom>
              <a:avLst/>
              <a:gdLst>
                <a:gd name="T0" fmla="*/ 0 w 66"/>
                <a:gd name="T1" fmla="*/ 0 h 44"/>
                <a:gd name="T2" fmla="*/ 66 w 66"/>
                <a:gd name="T3" fmla="*/ 22 h 44"/>
                <a:gd name="T4" fmla="*/ 0 w 66"/>
                <a:gd name="T5" fmla="*/ 44 h 44"/>
                <a:gd name="T6" fmla="*/ 0 w 66"/>
                <a:gd name="T7" fmla="*/ 0 h 44"/>
              </a:gdLst>
              <a:ahLst/>
              <a:cxnLst>
                <a:cxn ang="0">
                  <a:pos x="T0" y="T1"/>
                </a:cxn>
                <a:cxn ang="0">
                  <a:pos x="T2" y="T3"/>
                </a:cxn>
                <a:cxn ang="0">
                  <a:pos x="T4" y="T5"/>
                </a:cxn>
                <a:cxn ang="0">
                  <a:pos x="T6" y="T7"/>
                </a:cxn>
              </a:cxnLst>
              <a:rect l="0" t="0" r="r" b="b"/>
              <a:pathLst>
                <a:path w="66" h="44">
                  <a:moveTo>
                    <a:pt x="0" y="0"/>
                  </a:moveTo>
                  <a:lnTo>
                    <a:pt x="66"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05" name="Line 95"/>
            <p:cNvSpPr>
              <a:spLocks noChangeShapeType="1"/>
            </p:cNvSpPr>
            <p:nvPr/>
          </p:nvSpPr>
          <p:spPr bwMode="auto">
            <a:xfrm>
              <a:off x="7034213" y="4103688"/>
              <a:ext cx="87312"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06" name="Freeform 96"/>
            <p:cNvSpPr>
              <a:spLocks/>
            </p:cNvSpPr>
            <p:nvPr/>
          </p:nvSpPr>
          <p:spPr bwMode="auto">
            <a:xfrm>
              <a:off x="7113588" y="4068763"/>
              <a:ext cx="103187" cy="69850"/>
            </a:xfrm>
            <a:custGeom>
              <a:avLst/>
              <a:gdLst>
                <a:gd name="T0" fmla="*/ 0 w 65"/>
                <a:gd name="T1" fmla="*/ 0 h 44"/>
                <a:gd name="T2" fmla="*/ 65 w 65"/>
                <a:gd name="T3" fmla="*/ 22 h 44"/>
                <a:gd name="T4" fmla="*/ 0 w 65"/>
                <a:gd name="T5" fmla="*/ 44 h 44"/>
                <a:gd name="T6" fmla="*/ 0 w 65"/>
                <a:gd name="T7" fmla="*/ 0 h 44"/>
              </a:gdLst>
              <a:ahLst/>
              <a:cxnLst>
                <a:cxn ang="0">
                  <a:pos x="T0" y="T1"/>
                </a:cxn>
                <a:cxn ang="0">
                  <a:pos x="T2" y="T3"/>
                </a:cxn>
                <a:cxn ang="0">
                  <a:pos x="T4" y="T5"/>
                </a:cxn>
                <a:cxn ang="0">
                  <a:pos x="T6" y="T7"/>
                </a:cxn>
              </a:cxnLst>
              <a:rect l="0" t="0" r="r" b="b"/>
              <a:pathLst>
                <a:path w="65" h="44">
                  <a:moveTo>
                    <a:pt x="0" y="0"/>
                  </a:moveTo>
                  <a:lnTo>
                    <a:pt x="65"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pic>
          <p:nvPicPr>
            <p:cNvPr id="3255" name="Picture 18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26372" y="3800476"/>
              <a:ext cx="83646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1" name="Rectangle 184"/>
            <p:cNvSpPr>
              <a:spLocks noChangeArrowheads="1"/>
            </p:cNvSpPr>
            <p:nvPr/>
          </p:nvSpPr>
          <p:spPr bwMode="auto">
            <a:xfrm>
              <a:off x="7504113" y="4394201"/>
              <a:ext cx="232339"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Qinsy</a:t>
              </a:r>
              <a:endParaRPr lang="en-US" altLang="fr-FR" sz="2968"/>
            </a:p>
          </p:txBody>
        </p:sp>
      </p:grpSp>
      <p:grpSp>
        <p:nvGrpSpPr>
          <p:cNvPr id="3216" name="Groupe 3215"/>
          <p:cNvGrpSpPr/>
          <p:nvPr/>
        </p:nvGrpSpPr>
        <p:grpSpPr>
          <a:xfrm>
            <a:off x="5126171" y="5558068"/>
            <a:ext cx="2578658" cy="4821043"/>
            <a:chOff x="2751138" y="3671888"/>
            <a:chExt cx="1563687" cy="2923460"/>
          </a:xfrm>
        </p:grpSpPr>
        <p:sp>
          <p:nvSpPr>
            <p:cNvPr id="49" name="Oval 51"/>
            <p:cNvSpPr>
              <a:spLocks noChangeArrowheads="1"/>
            </p:cNvSpPr>
            <p:nvPr/>
          </p:nvSpPr>
          <p:spPr bwMode="auto">
            <a:xfrm>
              <a:off x="2933700" y="3732213"/>
              <a:ext cx="368300" cy="366713"/>
            </a:xfrm>
            <a:prstGeom prst="ellipse">
              <a:avLst/>
            </a:prstGeom>
            <a:solidFill>
              <a:srgbClr val="1F477D"/>
            </a:solidFill>
            <a:ln w="0">
              <a:noFill/>
              <a:prstDash val="solid"/>
              <a:round/>
              <a:headEnd/>
              <a:tailEnd/>
            </a:ln>
          </p:spPr>
          <p:txBody>
            <a:bodyPr vert="horz" wrap="square" lIns="150793" tIns="75396" rIns="150793" bIns="75396" numCol="1" anchor="t" anchorCtr="0" compatLnSpc="1">
              <a:prstTxWarp prst="textNoShape">
                <a:avLst/>
              </a:prstTxWarp>
            </a:bodyPr>
            <a:lstStyle/>
            <a:p>
              <a:endParaRPr lang="en-US" sz="2968"/>
            </a:p>
          </p:txBody>
        </p:sp>
        <p:sp>
          <p:nvSpPr>
            <p:cNvPr id="50" name="Freeform 52"/>
            <p:cNvSpPr>
              <a:spLocks/>
            </p:cNvSpPr>
            <p:nvPr/>
          </p:nvSpPr>
          <p:spPr bwMode="auto">
            <a:xfrm>
              <a:off x="3022600" y="3819526"/>
              <a:ext cx="174625" cy="192088"/>
            </a:xfrm>
            <a:custGeom>
              <a:avLst/>
              <a:gdLst>
                <a:gd name="T0" fmla="*/ 99 w 110"/>
                <a:gd name="T1" fmla="*/ 22 h 121"/>
                <a:gd name="T2" fmla="*/ 21 w 110"/>
                <a:gd name="T3" fmla="*/ 22 h 121"/>
                <a:gd name="T4" fmla="*/ 21 w 110"/>
                <a:gd name="T5" fmla="*/ 100 h 121"/>
                <a:gd name="T6" fmla="*/ 99 w 110"/>
                <a:gd name="T7" fmla="*/ 100 h 121"/>
                <a:gd name="T8" fmla="*/ 110 w 110"/>
                <a:gd name="T9" fmla="*/ 83 h 121"/>
              </a:gdLst>
              <a:ahLst/>
              <a:cxnLst>
                <a:cxn ang="0">
                  <a:pos x="T0" y="T1"/>
                </a:cxn>
                <a:cxn ang="0">
                  <a:pos x="T2" y="T3"/>
                </a:cxn>
                <a:cxn ang="0">
                  <a:pos x="T4" y="T5"/>
                </a:cxn>
                <a:cxn ang="0">
                  <a:pos x="T6" y="T7"/>
                </a:cxn>
                <a:cxn ang="0">
                  <a:pos x="T8" y="T9"/>
                </a:cxn>
              </a:cxnLst>
              <a:rect l="0" t="0" r="r" b="b"/>
              <a:pathLst>
                <a:path w="110" h="121">
                  <a:moveTo>
                    <a:pt x="99" y="22"/>
                  </a:moveTo>
                  <a:cubicBezTo>
                    <a:pt x="78" y="0"/>
                    <a:pt x="43" y="0"/>
                    <a:pt x="21" y="22"/>
                  </a:cubicBezTo>
                  <a:cubicBezTo>
                    <a:pt x="0" y="43"/>
                    <a:pt x="0" y="78"/>
                    <a:pt x="21" y="100"/>
                  </a:cubicBezTo>
                  <a:cubicBezTo>
                    <a:pt x="43" y="121"/>
                    <a:pt x="78" y="121"/>
                    <a:pt x="99" y="100"/>
                  </a:cubicBezTo>
                  <a:cubicBezTo>
                    <a:pt x="104" y="95"/>
                    <a:pt x="108" y="89"/>
                    <a:pt x="110" y="83"/>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51" name="Freeform 53"/>
            <p:cNvSpPr>
              <a:spLocks/>
            </p:cNvSpPr>
            <p:nvPr/>
          </p:nvSpPr>
          <p:spPr bwMode="auto">
            <a:xfrm>
              <a:off x="3162300" y="3889376"/>
              <a:ext cx="69850" cy="73025"/>
            </a:xfrm>
            <a:custGeom>
              <a:avLst/>
              <a:gdLst>
                <a:gd name="T0" fmla="*/ 0 w 44"/>
                <a:gd name="T1" fmla="*/ 43 h 46"/>
                <a:gd name="T2" fmla="*/ 25 w 44"/>
                <a:gd name="T3" fmla="*/ 0 h 46"/>
                <a:gd name="T4" fmla="*/ 44 w 44"/>
                <a:gd name="T5" fmla="*/ 46 h 46"/>
                <a:gd name="T6" fmla="*/ 0 w 44"/>
                <a:gd name="T7" fmla="*/ 43 h 46"/>
              </a:gdLst>
              <a:ahLst/>
              <a:cxnLst>
                <a:cxn ang="0">
                  <a:pos x="T0" y="T1"/>
                </a:cxn>
                <a:cxn ang="0">
                  <a:pos x="T2" y="T3"/>
                </a:cxn>
                <a:cxn ang="0">
                  <a:pos x="T4" y="T5"/>
                </a:cxn>
                <a:cxn ang="0">
                  <a:pos x="T6" y="T7"/>
                </a:cxn>
              </a:cxnLst>
              <a:rect l="0" t="0" r="r" b="b"/>
              <a:pathLst>
                <a:path w="44" h="46">
                  <a:moveTo>
                    <a:pt x="0" y="43"/>
                  </a:moveTo>
                  <a:lnTo>
                    <a:pt x="25" y="0"/>
                  </a:lnTo>
                  <a:lnTo>
                    <a:pt x="44" y="46"/>
                  </a:ln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52" name="Line 54"/>
            <p:cNvSpPr>
              <a:spLocks noChangeShapeType="1"/>
            </p:cNvSpPr>
            <p:nvPr/>
          </p:nvSpPr>
          <p:spPr bwMode="auto">
            <a:xfrm>
              <a:off x="3302000" y="3921126"/>
              <a:ext cx="87312"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53" name="Freeform 55"/>
            <p:cNvSpPr>
              <a:spLocks/>
            </p:cNvSpPr>
            <p:nvPr/>
          </p:nvSpPr>
          <p:spPr bwMode="auto">
            <a:xfrm>
              <a:off x="3381375" y="3886201"/>
              <a:ext cx="103187" cy="68263"/>
            </a:xfrm>
            <a:custGeom>
              <a:avLst/>
              <a:gdLst>
                <a:gd name="T0" fmla="*/ 0 w 65"/>
                <a:gd name="T1" fmla="*/ 0 h 43"/>
                <a:gd name="T2" fmla="*/ 65 w 65"/>
                <a:gd name="T3" fmla="*/ 22 h 43"/>
                <a:gd name="T4" fmla="*/ 0 w 65"/>
                <a:gd name="T5" fmla="*/ 43 h 43"/>
                <a:gd name="T6" fmla="*/ 0 w 65"/>
                <a:gd name="T7" fmla="*/ 0 h 43"/>
              </a:gdLst>
              <a:ahLst/>
              <a:cxnLst>
                <a:cxn ang="0">
                  <a:pos x="T0" y="T1"/>
                </a:cxn>
                <a:cxn ang="0">
                  <a:pos x="T2" y="T3"/>
                </a:cxn>
                <a:cxn ang="0">
                  <a:pos x="T4" y="T5"/>
                </a:cxn>
                <a:cxn ang="0">
                  <a:pos x="T6" y="T7"/>
                </a:cxn>
              </a:cxnLst>
              <a:rect l="0" t="0" r="r" b="b"/>
              <a:pathLst>
                <a:path w="65" h="43">
                  <a:moveTo>
                    <a:pt x="0" y="0"/>
                  </a:moveTo>
                  <a:lnTo>
                    <a:pt x="65" y="22"/>
                  </a:lnTo>
                  <a:lnTo>
                    <a:pt x="0" y="43"/>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54" name="Freeform 56"/>
            <p:cNvSpPr>
              <a:spLocks/>
            </p:cNvSpPr>
            <p:nvPr/>
          </p:nvSpPr>
          <p:spPr bwMode="auto">
            <a:xfrm>
              <a:off x="3851275" y="3889376"/>
              <a:ext cx="428625" cy="34925"/>
            </a:xfrm>
            <a:custGeom>
              <a:avLst/>
              <a:gdLst>
                <a:gd name="T0" fmla="*/ 0 w 270"/>
                <a:gd name="T1" fmla="*/ 22 h 22"/>
                <a:gd name="T2" fmla="*/ 270 w 270"/>
                <a:gd name="T3" fmla="*/ 22 h 22"/>
                <a:gd name="T4" fmla="*/ 270 w 270"/>
                <a:gd name="T5" fmla="*/ 0 h 22"/>
              </a:gdLst>
              <a:ahLst/>
              <a:cxnLst>
                <a:cxn ang="0">
                  <a:pos x="T0" y="T1"/>
                </a:cxn>
                <a:cxn ang="0">
                  <a:pos x="T2" y="T3"/>
                </a:cxn>
                <a:cxn ang="0">
                  <a:pos x="T4" y="T5"/>
                </a:cxn>
              </a:cxnLst>
              <a:rect l="0" t="0" r="r" b="b"/>
              <a:pathLst>
                <a:path w="270" h="22">
                  <a:moveTo>
                    <a:pt x="0" y="22"/>
                  </a:moveTo>
                  <a:lnTo>
                    <a:pt x="270" y="22"/>
                  </a:lnTo>
                  <a:lnTo>
                    <a:pt x="270" y="0"/>
                  </a:lnTo>
                </a:path>
              </a:pathLst>
            </a:custGeom>
            <a:noFill/>
            <a:ln w="1270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55" name="Freeform 57"/>
            <p:cNvSpPr>
              <a:spLocks/>
            </p:cNvSpPr>
            <p:nvPr/>
          </p:nvSpPr>
          <p:spPr bwMode="auto">
            <a:xfrm>
              <a:off x="4246563" y="3794126"/>
              <a:ext cx="68262" cy="103188"/>
            </a:xfrm>
            <a:custGeom>
              <a:avLst/>
              <a:gdLst>
                <a:gd name="T0" fmla="*/ 0 w 43"/>
                <a:gd name="T1" fmla="*/ 65 h 65"/>
                <a:gd name="T2" fmla="*/ 21 w 43"/>
                <a:gd name="T3" fmla="*/ 0 h 65"/>
                <a:gd name="T4" fmla="*/ 43 w 43"/>
                <a:gd name="T5" fmla="*/ 65 h 65"/>
                <a:gd name="T6" fmla="*/ 0 w 43"/>
                <a:gd name="T7" fmla="*/ 65 h 65"/>
              </a:gdLst>
              <a:ahLst/>
              <a:cxnLst>
                <a:cxn ang="0">
                  <a:pos x="T0" y="T1"/>
                </a:cxn>
                <a:cxn ang="0">
                  <a:pos x="T2" y="T3"/>
                </a:cxn>
                <a:cxn ang="0">
                  <a:pos x="T4" y="T5"/>
                </a:cxn>
                <a:cxn ang="0">
                  <a:pos x="T6" y="T7"/>
                </a:cxn>
              </a:cxnLst>
              <a:rect l="0" t="0" r="r" b="b"/>
              <a:pathLst>
                <a:path w="43" h="65">
                  <a:moveTo>
                    <a:pt x="0" y="65"/>
                  </a:moveTo>
                  <a:lnTo>
                    <a:pt x="21" y="0"/>
                  </a:lnTo>
                  <a:lnTo>
                    <a:pt x="43" y="65"/>
                  </a:lnTo>
                  <a:lnTo>
                    <a:pt x="0" y="6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56" name="Oval 58"/>
            <p:cNvSpPr>
              <a:spLocks noChangeArrowheads="1"/>
            </p:cNvSpPr>
            <p:nvPr/>
          </p:nvSpPr>
          <p:spPr bwMode="auto">
            <a:xfrm>
              <a:off x="2927350" y="4589463"/>
              <a:ext cx="366712" cy="366713"/>
            </a:xfrm>
            <a:prstGeom prst="ellipse">
              <a:avLst/>
            </a:prstGeom>
            <a:solidFill>
              <a:srgbClr val="1F477D"/>
            </a:solidFill>
            <a:ln w="0">
              <a:noFill/>
              <a:prstDash val="solid"/>
              <a:round/>
              <a:headEnd/>
              <a:tailEnd/>
            </a:ln>
          </p:spPr>
          <p:txBody>
            <a:bodyPr vert="horz" wrap="square" lIns="150793" tIns="75396" rIns="150793" bIns="75396" numCol="1" anchor="t" anchorCtr="0" compatLnSpc="1">
              <a:prstTxWarp prst="textNoShape">
                <a:avLst/>
              </a:prstTxWarp>
            </a:bodyPr>
            <a:lstStyle/>
            <a:p>
              <a:endParaRPr lang="en-US" sz="2968"/>
            </a:p>
          </p:txBody>
        </p:sp>
        <p:sp>
          <p:nvSpPr>
            <p:cNvPr id="57" name="Freeform 59"/>
            <p:cNvSpPr>
              <a:spLocks/>
            </p:cNvSpPr>
            <p:nvPr/>
          </p:nvSpPr>
          <p:spPr bwMode="auto">
            <a:xfrm>
              <a:off x="3014663" y="4676776"/>
              <a:ext cx="176212" cy="192088"/>
            </a:xfrm>
            <a:custGeom>
              <a:avLst/>
              <a:gdLst>
                <a:gd name="T0" fmla="*/ 100 w 111"/>
                <a:gd name="T1" fmla="*/ 21 h 121"/>
                <a:gd name="T2" fmla="*/ 22 w 111"/>
                <a:gd name="T3" fmla="*/ 21 h 121"/>
                <a:gd name="T4" fmla="*/ 22 w 111"/>
                <a:gd name="T5" fmla="*/ 99 h 121"/>
                <a:gd name="T6" fmla="*/ 100 w 111"/>
                <a:gd name="T7" fmla="*/ 99 h 121"/>
                <a:gd name="T8" fmla="*/ 111 w 111"/>
                <a:gd name="T9" fmla="*/ 83 h 121"/>
              </a:gdLst>
              <a:ahLst/>
              <a:cxnLst>
                <a:cxn ang="0">
                  <a:pos x="T0" y="T1"/>
                </a:cxn>
                <a:cxn ang="0">
                  <a:pos x="T2" y="T3"/>
                </a:cxn>
                <a:cxn ang="0">
                  <a:pos x="T4" y="T5"/>
                </a:cxn>
                <a:cxn ang="0">
                  <a:pos x="T6" y="T7"/>
                </a:cxn>
                <a:cxn ang="0">
                  <a:pos x="T8" y="T9"/>
                </a:cxn>
              </a:cxnLst>
              <a:rect l="0" t="0" r="r" b="b"/>
              <a:pathLst>
                <a:path w="111" h="121">
                  <a:moveTo>
                    <a:pt x="100" y="21"/>
                  </a:moveTo>
                  <a:cubicBezTo>
                    <a:pt x="78" y="0"/>
                    <a:pt x="43" y="0"/>
                    <a:pt x="22" y="21"/>
                  </a:cubicBezTo>
                  <a:cubicBezTo>
                    <a:pt x="0" y="43"/>
                    <a:pt x="0" y="78"/>
                    <a:pt x="22" y="99"/>
                  </a:cubicBezTo>
                  <a:cubicBezTo>
                    <a:pt x="43" y="121"/>
                    <a:pt x="78" y="121"/>
                    <a:pt x="100" y="99"/>
                  </a:cubicBezTo>
                  <a:cubicBezTo>
                    <a:pt x="104" y="95"/>
                    <a:pt x="109" y="89"/>
                    <a:pt x="111" y="83"/>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58" name="Freeform 60"/>
            <p:cNvSpPr>
              <a:spLocks/>
            </p:cNvSpPr>
            <p:nvPr/>
          </p:nvSpPr>
          <p:spPr bwMode="auto">
            <a:xfrm>
              <a:off x="3155950" y="4746626"/>
              <a:ext cx="69850" cy="71438"/>
            </a:xfrm>
            <a:custGeom>
              <a:avLst/>
              <a:gdLst>
                <a:gd name="T0" fmla="*/ 0 w 44"/>
                <a:gd name="T1" fmla="*/ 43 h 45"/>
                <a:gd name="T2" fmla="*/ 24 w 44"/>
                <a:gd name="T3" fmla="*/ 0 h 45"/>
                <a:gd name="T4" fmla="*/ 44 w 44"/>
                <a:gd name="T5" fmla="*/ 45 h 45"/>
                <a:gd name="T6" fmla="*/ 0 w 44"/>
                <a:gd name="T7" fmla="*/ 43 h 45"/>
              </a:gdLst>
              <a:ahLst/>
              <a:cxnLst>
                <a:cxn ang="0">
                  <a:pos x="T0" y="T1"/>
                </a:cxn>
                <a:cxn ang="0">
                  <a:pos x="T2" y="T3"/>
                </a:cxn>
                <a:cxn ang="0">
                  <a:pos x="T4" y="T5"/>
                </a:cxn>
                <a:cxn ang="0">
                  <a:pos x="T6" y="T7"/>
                </a:cxn>
              </a:cxnLst>
              <a:rect l="0" t="0" r="r" b="b"/>
              <a:pathLst>
                <a:path w="44" h="45">
                  <a:moveTo>
                    <a:pt x="0" y="43"/>
                  </a:moveTo>
                  <a:lnTo>
                    <a:pt x="24" y="0"/>
                  </a:lnTo>
                  <a:lnTo>
                    <a:pt x="44" y="45"/>
                  </a:ln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59" name="Line 61"/>
            <p:cNvSpPr>
              <a:spLocks noChangeShapeType="1"/>
            </p:cNvSpPr>
            <p:nvPr/>
          </p:nvSpPr>
          <p:spPr bwMode="auto">
            <a:xfrm>
              <a:off x="2751138" y="4776788"/>
              <a:ext cx="80962"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60" name="Freeform 62"/>
            <p:cNvSpPr>
              <a:spLocks/>
            </p:cNvSpPr>
            <p:nvPr/>
          </p:nvSpPr>
          <p:spPr bwMode="auto">
            <a:xfrm>
              <a:off x="2822575" y="4741863"/>
              <a:ext cx="104775" cy="69850"/>
            </a:xfrm>
            <a:custGeom>
              <a:avLst/>
              <a:gdLst>
                <a:gd name="T0" fmla="*/ 0 w 66"/>
                <a:gd name="T1" fmla="*/ 0 h 44"/>
                <a:gd name="T2" fmla="*/ 66 w 66"/>
                <a:gd name="T3" fmla="*/ 22 h 44"/>
                <a:gd name="T4" fmla="*/ 0 w 66"/>
                <a:gd name="T5" fmla="*/ 44 h 44"/>
                <a:gd name="T6" fmla="*/ 0 w 66"/>
                <a:gd name="T7" fmla="*/ 0 h 44"/>
              </a:gdLst>
              <a:ahLst/>
              <a:cxnLst>
                <a:cxn ang="0">
                  <a:pos x="T0" y="T1"/>
                </a:cxn>
                <a:cxn ang="0">
                  <a:pos x="T2" y="T3"/>
                </a:cxn>
                <a:cxn ang="0">
                  <a:pos x="T4" y="T5"/>
                </a:cxn>
                <a:cxn ang="0">
                  <a:pos x="T6" y="T7"/>
                </a:cxn>
              </a:cxnLst>
              <a:rect l="0" t="0" r="r" b="b"/>
              <a:pathLst>
                <a:path w="66" h="44">
                  <a:moveTo>
                    <a:pt x="0" y="0"/>
                  </a:moveTo>
                  <a:lnTo>
                    <a:pt x="66"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61" name="Line 63"/>
            <p:cNvSpPr>
              <a:spLocks noChangeShapeType="1"/>
            </p:cNvSpPr>
            <p:nvPr/>
          </p:nvSpPr>
          <p:spPr bwMode="auto">
            <a:xfrm>
              <a:off x="3294063" y="4776788"/>
              <a:ext cx="88900"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62" name="Freeform 64"/>
            <p:cNvSpPr>
              <a:spLocks/>
            </p:cNvSpPr>
            <p:nvPr/>
          </p:nvSpPr>
          <p:spPr bwMode="auto">
            <a:xfrm>
              <a:off x="3373438" y="4741863"/>
              <a:ext cx="104775" cy="69850"/>
            </a:xfrm>
            <a:custGeom>
              <a:avLst/>
              <a:gdLst>
                <a:gd name="T0" fmla="*/ 0 w 66"/>
                <a:gd name="T1" fmla="*/ 0 h 44"/>
                <a:gd name="T2" fmla="*/ 66 w 66"/>
                <a:gd name="T3" fmla="*/ 22 h 44"/>
                <a:gd name="T4" fmla="*/ 0 w 66"/>
                <a:gd name="T5" fmla="*/ 44 h 44"/>
                <a:gd name="T6" fmla="*/ 0 w 66"/>
                <a:gd name="T7" fmla="*/ 0 h 44"/>
              </a:gdLst>
              <a:ahLst/>
              <a:cxnLst>
                <a:cxn ang="0">
                  <a:pos x="T0" y="T1"/>
                </a:cxn>
                <a:cxn ang="0">
                  <a:pos x="T2" y="T3"/>
                </a:cxn>
                <a:cxn ang="0">
                  <a:pos x="T4" y="T5"/>
                </a:cxn>
                <a:cxn ang="0">
                  <a:pos x="T6" y="T7"/>
                </a:cxn>
              </a:cxnLst>
              <a:rect l="0" t="0" r="r" b="b"/>
              <a:pathLst>
                <a:path w="66" h="44">
                  <a:moveTo>
                    <a:pt x="0" y="0"/>
                  </a:moveTo>
                  <a:lnTo>
                    <a:pt x="66"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63" name="Freeform 65"/>
            <p:cNvSpPr>
              <a:spLocks/>
            </p:cNvSpPr>
            <p:nvPr/>
          </p:nvSpPr>
          <p:spPr bwMode="auto">
            <a:xfrm>
              <a:off x="3844925" y="3889376"/>
              <a:ext cx="434975" cy="882650"/>
            </a:xfrm>
            <a:custGeom>
              <a:avLst/>
              <a:gdLst>
                <a:gd name="T0" fmla="*/ 0 w 274"/>
                <a:gd name="T1" fmla="*/ 556 h 556"/>
                <a:gd name="T2" fmla="*/ 274 w 274"/>
                <a:gd name="T3" fmla="*/ 556 h 556"/>
                <a:gd name="T4" fmla="*/ 274 w 274"/>
                <a:gd name="T5" fmla="*/ 0 h 556"/>
              </a:gdLst>
              <a:ahLst/>
              <a:cxnLst>
                <a:cxn ang="0">
                  <a:pos x="T0" y="T1"/>
                </a:cxn>
                <a:cxn ang="0">
                  <a:pos x="T2" y="T3"/>
                </a:cxn>
                <a:cxn ang="0">
                  <a:pos x="T4" y="T5"/>
                </a:cxn>
              </a:cxnLst>
              <a:rect l="0" t="0" r="r" b="b"/>
              <a:pathLst>
                <a:path w="274" h="556">
                  <a:moveTo>
                    <a:pt x="0" y="556"/>
                  </a:moveTo>
                  <a:lnTo>
                    <a:pt x="274" y="556"/>
                  </a:lnTo>
                  <a:lnTo>
                    <a:pt x="274" y="0"/>
                  </a:lnTo>
                </a:path>
              </a:pathLst>
            </a:custGeom>
            <a:noFill/>
            <a:ln w="1270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072" name="Freeform 66"/>
            <p:cNvSpPr>
              <a:spLocks/>
            </p:cNvSpPr>
            <p:nvPr/>
          </p:nvSpPr>
          <p:spPr bwMode="auto">
            <a:xfrm>
              <a:off x="4246563" y="3794126"/>
              <a:ext cx="68262" cy="103188"/>
            </a:xfrm>
            <a:custGeom>
              <a:avLst/>
              <a:gdLst>
                <a:gd name="T0" fmla="*/ 0 w 43"/>
                <a:gd name="T1" fmla="*/ 65 h 65"/>
                <a:gd name="T2" fmla="*/ 21 w 43"/>
                <a:gd name="T3" fmla="*/ 0 h 65"/>
                <a:gd name="T4" fmla="*/ 43 w 43"/>
                <a:gd name="T5" fmla="*/ 65 h 65"/>
                <a:gd name="T6" fmla="*/ 0 w 43"/>
                <a:gd name="T7" fmla="*/ 65 h 65"/>
              </a:gdLst>
              <a:ahLst/>
              <a:cxnLst>
                <a:cxn ang="0">
                  <a:pos x="T0" y="T1"/>
                </a:cxn>
                <a:cxn ang="0">
                  <a:pos x="T2" y="T3"/>
                </a:cxn>
                <a:cxn ang="0">
                  <a:pos x="T4" y="T5"/>
                </a:cxn>
                <a:cxn ang="0">
                  <a:pos x="T6" y="T7"/>
                </a:cxn>
              </a:cxnLst>
              <a:rect l="0" t="0" r="r" b="b"/>
              <a:pathLst>
                <a:path w="43" h="65">
                  <a:moveTo>
                    <a:pt x="0" y="65"/>
                  </a:moveTo>
                  <a:lnTo>
                    <a:pt x="21" y="0"/>
                  </a:lnTo>
                  <a:lnTo>
                    <a:pt x="43" y="65"/>
                  </a:lnTo>
                  <a:lnTo>
                    <a:pt x="0" y="6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073" name="Oval 67"/>
            <p:cNvSpPr>
              <a:spLocks noChangeArrowheads="1"/>
            </p:cNvSpPr>
            <p:nvPr/>
          </p:nvSpPr>
          <p:spPr bwMode="auto">
            <a:xfrm>
              <a:off x="2932113" y="5445126"/>
              <a:ext cx="368300" cy="368300"/>
            </a:xfrm>
            <a:prstGeom prst="ellipse">
              <a:avLst/>
            </a:prstGeom>
            <a:solidFill>
              <a:srgbClr val="1F477D"/>
            </a:solidFill>
            <a:ln w="0">
              <a:noFill/>
              <a:prstDash val="solid"/>
              <a:round/>
              <a:headEnd/>
              <a:tailEnd/>
            </a:ln>
          </p:spPr>
          <p:txBody>
            <a:bodyPr vert="horz" wrap="square" lIns="150793" tIns="75396" rIns="150793" bIns="75396" numCol="1" anchor="t" anchorCtr="0" compatLnSpc="1">
              <a:prstTxWarp prst="textNoShape">
                <a:avLst/>
              </a:prstTxWarp>
            </a:bodyPr>
            <a:lstStyle/>
            <a:p>
              <a:endParaRPr lang="en-US" sz="2968"/>
            </a:p>
          </p:txBody>
        </p:sp>
        <p:sp>
          <p:nvSpPr>
            <p:cNvPr id="3074" name="Freeform 68"/>
            <p:cNvSpPr>
              <a:spLocks/>
            </p:cNvSpPr>
            <p:nvPr/>
          </p:nvSpPr>
          <p:spPr bwMode="auto">
            <a:xfrm>
              <a:off x="3021013" y="5532438"/>
              <a:ext cx="176212" cy="192088"/>
            </a:xfrm>
            <a:custGeom>
              <a:avLst/>
              <a:gdLst>
                <a:gd name="T0" fmla="*/ 99 w 111"/>
                <a:gd name="T1" fmla="*/ 22 h 121"/>
                <a:gd name="T2" fmla="*/ 21 w 111"/>
                <a:gd name="T3" fmla="*/ 22 h 121"/>
                <a:gd name="T4" fmla="*/ 21 w 111"/>
                <a:gd name="T5" fmla="*/ 100 h 121"/>
                <a:gd name="T6" fmla="*/ 99 w 111"/>
                <a:gd name="T7" fmla="*/ 100 h 121"/>
                <a:gd name="T8" fmla="*/ 111 w 111"/>
                <a:gd name="T9" fmla="*/ 83 h 121"/>
              </a:gdLst>
              <a:ahLst/>
              <a:cxnLst>
                <a:cxn ang="0">
                  <a:pos x="T0" y="T1"/>
                </a:cxn>
                <a:cxn ang="0">
                  <a:pos x="T2" y="T3"/>
                </a:cxn>
                <a:cxn ang="0">
                  <a:pos x="T4" y="T5"/>
                </a:cxn>
                <a:cxn ang="0">
                  <a:pos x="T6" y="T7"/>
                </a:cxn>
                <a:cxn ang="0">
                  <a:pos x="T8" y="T9"/>
                </a:cxn>
              </a:cxnLst>
              <a:rect l="0" t="0" r="r" b="b"/>
              <a:pathLst>
                <a:path w="111" h="121">
                  <a:moveTo>
                    <a:pt x="99" y="22"/>
                  </a:moveTo>
                  <a:cubicBezTo>
                    <a:pt x="78" y="0"/>
                    <a:pt x="43" y="0"/>
                    <a:pt x="21" y="22"/>
                  </a:cubicBezTo>
                  <a:cubicBezTo>
                    <a:pt x="0" y="43"/>
                    <a:pt x="0" y="78"/>
                    <a:pt x="21" y="100"/>
                  </a:cubicBezTo>
                  <a:cubicBezTo>
                    <a:pt x="43" y="121"/>
                    <a:pt x="78" y="121"/>
                    <a:pt x="99" y="100"/>
                  </a:cubicBezTo>
                  <a:cubicBezTo>
                    <a:pt x="104" y="95"/>
                    <a:pt x="108" y="89"/>
                    <a:pt x="111" y="83"/>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075" name="Freeform 69"/>
            <p:cNvSpPr>
              <a:spLocks/>
            </p:cNvSpPr>
            <p:nvPr/>
          </p:nvSpPr>
          <p:spPr bwMode="auto">
            <a:xfrm>
              <a:off x="3160713" y="5603876"/>
              <a:ext cx="69850" cy="71438"/>
            </a:xfrm>
            <a:custGeom>
              <a:avLst/>
              <a:gdLst>
                <a:gd name="T0" fmla="*/ 0 w 44"/>
                <a:gd name="T1" fmla="*/ 42 h 45"/>
                <a:gd name="T2" fmla="*/ 25 w 44"/>
                <a:gd name="T3" fmla="*/ 0 h 45"/>
                <a:gd name="T4" fmla="*/ 44 w 44"/>
                <a:gd name="T5" fmla="*/ 45 h 45"/>
                <a:gd name="T6" fmla="*/ 0 w 44"/>
                <a:gd name="T7" fmla="*/ 42 h 45"/>
              </a:gdLst>
              <a:ahLst/>
              <a:cxnLst>
                <a:cxn ang="0">
                  <a:pos x="T0" y="T1"/>
                </a:cxn>
                <a:cxn ang="0">
                  <a:pos x="T2" y="T3"/>
                </a:cxn>
                <a:cxn ang="0">
                  <a:pos x="T4" y="T5"/>
                </a:cxn>
                <a:cxn ang="0">
                  <a:pos x="T6" y="T7"/>
                </a:cxn>
              </a:cxnLst>
              <a:rect l="0" t="0" r="r" b="b"/>
              <a:pathLst>
                <a:path w="44" h="45">
                  <a:moveTo>
                    <a:pt x="0" y="42"/>
                  </a:moveTo>
                  <a:lnTo>
                    <a:pt x="25" y="0"/>
                  </a:lnTo>
                  <a:lnTo>
                    <a:pt x="44" y="45"/>
                  </a:lnTo>
                  <a:lnTo>
                    <a:pt x="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076" name="Line 70"/>
            <p:cNvSpPr>
              <a:spLocks noChangeShapeType="1"/>
            </p:cNvSpPr>
            <p:nvPr/>
          </p:nvSpPr>
          <p:spPr bwMode="auto">
            <a:xfrm>
              <a:off x="2751138" y="5632451"/>
              <a:ext cx="85725"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078" name="Freeform 71"/>
            <p:cNvSpPr>
              <a:spLocks/>
            </p:cNvSpPr>
            <p:nvPr/>
          </p:nvSpPr>
          <p:spPr bwMode="auto">
            <a:xfrm>
              <a:off x="2828925" y="5597526"/>
              <a:ext cx="103187" cy="69850"/>
            </a:xfrm>
            <a:custGeom>
              <a:avLst/>
              <a:gdLst>
                <a:gd name="T0" fmla="*/ 0 w 65"/>
                <a:gd name="T1" fmla="*/ 0 h 44"/>
                <a:gd name="T2" fmla="*/ 65 w 65"/>
                <a:gd name="T3" fmla="*/ 22 h 44"/>
                <a:gd name="T4" fmla="*/ 0 w 65"/>
                <a:gd name="T5" fmla="*/ 44 h 44"/>
                <a:gd name="T6" fmla="*/ 0 w 65"/>
                <a:gd name="T7" fmla="*/ 0 h 44"/>
              </a:gdLst>
              <a:ahLst/>
              <a:cxnLst>
                <a:cxn ang="0">
                  <a:pos x="T0" y="T1"/>
                </a:cxn>
                <a:cxn ang="0">
                  <a:pos x="T2" y="T3"/>
                </a:cxn>
                <a:cxn ang="0">
                  <a:pos x="T4" y="T5"/>
                </a:cxn>
                <a:cxn ang="0">
                  <a:pos x="T6" y="T7"/>
                </a:cxn>
              </a:cxnLst>
              <a:rect l="0" t="0" r="r" b="b"/>
              <a:pathLst>
                <a:path w="65" h="44">
                  <a:moveTo>
                    <a:pt x="0" y="0"/>
                  </a:moveTo>
                  <a:lnTo>
                    <a:pt x="65"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079" name="Line 72"/>
            <p:cNvSpPr>
              <a:spLocks noChangeShapeType="1"/>
            </p:cNvSpPr>
            <p:nvPr/>
          </p:nvSpPr>
          <p:spPr bwMode="auto">
            <a:xfrm>
              <a:off x="3300413" y="5634038"/>
              <a:ext cx="87312"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080" name="Freeform 73"/>
            <p:cNvSpPr>
              <a:spLocks/>
            </p:cNvSpPr>
            <p:nvPr/>
          </p:nvSpPr>
          <p:spPr bwMode="auto">
            <a:xfrm>
              <a:off x="3379788" y="5599113"/>
              <a:ext cx="103187" cy="69850"/>
            </a:xfrm>
            <a:custGeom>
              <a:avLst/>
              <a:gdLst>
                <a:gd name="T0" fmla="*/ 0 w 65"/>
                <a:gd name="T1" fmla="*/ 0 h 44"/>
                <a:gd name="T2" fmla="*/ 65 w 65"/>
                <a:gd name="T3" fmla="*/ 22 h 44"/>
                <a:gd name="T4" fmla="*/ 0 w 65"/>
                <a:gd name="T5" fmla="*/ 44 h 44"/>
                <a:gd name="T6" fmla="*/ 0 w 65"/>
                <a:gd name="T7" fmla="*/ 0 h 44"/>
              </a:gdLst>
              <a:ahLst/>
              <a:cxnLst>
                <a:cxn ang="0">
                  <a:pos x="T0" y="T1"/>
                </a:cxn>
                <a:cxn ang="0">
                  <a:pos x="T2" y="T3"/>
                </a:cxn>
                <a:cxn ang="0">
                  <a:pos x="T4" y="T5"/>
                </a:cxn>
                <a:cxn ang="0">
                  <a:pos x="T6" y="T7"/>
                </a:cxn>
              </a:cxnLst>
              <a:rect l="0" t="0" r="r" b="b"/>
              <a:pathLst>
                <a:path w="65" h="44">
                  <a:moveTo>
                    <a:pt x="0" y="0"/>
                  </a:moveTo>
                  <a:lnTo>
                    <a:pt x="65"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082" name="Freeform 74"/>
            <p:cNvSpPr>
              <a:spLocks/>
            </p:cNvSpPr>
            <p:nvPr/>
          </p:nvSpPr>
          <p:spPr bwMode="auto">
            <a:xfrm>
              <a:off x="3851275" y="3889376"/>
              <a:ext cx="428625" cy="1739900"/>
            </a:xfrm>
            <a:custGeom>
              <a:avLst/>
              <a:gdLst>
                <a:gd name="T0" fmla="*/ 0 w 270"/>
                <a:gd name="T1" fmla="*/ 1096 h 1096"/>
                <a:gd name="T2" fmla="*/ 270 w 270"/>
                <a:gd name="T3" fmla="*/ 1096 h 1096"/>
                <a:gd name="T4" fmla="*/ 270 w 270"/>
                <a:gd name="T5" fmla="*/ 0 h 1096"/>
              </a:gdLst>
              <a:ahLst/>
              <a:cxnLst>
                <a:cxn ang="0">
                  <a:pos x="T0" y="T1"/>
                </a:cxn>
                <a:cxn ang="0">
                  <a:pos x="T2" y="T3"/>
                </a:cxn>
                <a:cxn ang="0">
                  <a:pos x="T4" y="T5"/>
                </a:cxn>
              </a:cxnLst>
              <a:rect l="0" t="0" r="r" b="b"/>
              <a:pathLst>
                <a:path w="270" h="1096">
                  <a:moveTo>
                    <a:pt x="0" y="1096"/>
                  </a:moveTo>
                  <a:lnTo>
                    <a:pt x="270" y="1096"/>
                  </a:lnTo>
                  <a:lnTo>
                    <a:pt x="270" y="0"/>
                  </a:lnTo>
                </a:path>
              </a:pathLst>
            </a:custGeom>
            <a:noFill/>
            <a:ln w="1270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083" name="Freeform 75"/>
            <p:cNvSpPr>
              <a:spLocks/>
            </p:cNvSpPr>
            <p:nvPr/>
          </p:nvSpPr>
          <p:spPr bwMode="auto">
            <a:xfrm>
              <a:off x="4246563" y="3794126"/>
              <a:ext cx="68262" cy="103188"/>
            </a:xfrm>
            <a:custGeom>
              <a:avLst/>
              <a:gdLst>
                <a:gd name="T0" fmla="*/ 0 w 43"/>
                <a:gd name="T1" fmla="*/ 65 h 65"/>
                <a:gd name="T2" fmla="*/ 21 w 43"/>
                <a:gd name="T3" fmla="*/ 0 h 65"/>
                <a:gd name="T4" fmla="*/ 43 w 43"/>
                <a:gd name="T5" fmla="*/ 65 h 65"/>
                <a:gd name="T6" fmla="*/ 0 w 43"/>
                <a:gd name="T7" fmla="*/ 65 h 65"/>
              </a:gdLst>
              <a:ahLst/>
              <a:cxnLst>
                <a:cxn ang="0">
                  <a:pos x="T0" y="T1"/>
                </a:cxn>
                <a:cxn ang="0">
                  <a:pos x="T2" y="T3"/>
                </a:cxn>
                <a:cxn ang="0">
                  <a:pos x="T4" y="T5"/>
                </a:cxn>
                <a:cxn ang="0">
                  <a:pos x="T6" y="T7"/>
                </a:cxn>
              </a:cxnLst>
              <a:rect l="0" t="0" r="r" b="b"/>
              <a:pathLst>
                <a:path w="43" h="65">
                  <a:moveTo>
                    <a:pt x="0" y="65"/>
                  </a:moveTo>
                  <a:lnTo>
                    <a:pt x="21" y="0"/>
                  </a:lnTo>
                  <a:lnTo>
                    <a:pt x="43" y="65"/>
                  </a:lnTo>
                  <a:lnTo>
                    <a:pt x="0" y="6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084" name="Line 76"/>
            <p:cNvSpPr>
              <a:spLocks noChangeShapeType="1"/>
            </p:cNvSpPr>
            <p:nvPr/>
          </p:nvSpPr>
          <p:spPr bwMode="auto">
            <a:xfrm>
              <a:off x="2751138" y="3919538"/>
              <a:ext cx="87312"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085" name="Freeform 77"/>
            <p:cNvSpPr>
              <a:spLocks/>
            </p:cNvSpPr>
            <p:nvPr/>
          </p:nvSpPr>
          <p:spPr bwMode="auto">
            <a:xfrm>
              <a:off x="2830513" y="3884613"/>
              <a:ext cx="103187" cy="69850"/>
            </a:xfrm>
            <a:custGeom>
              <a:avLst/>
              <a:gdLst>
                <a:gd name="T0" fmla="*/ 0 w 65"/>
                <a:gd name="T1" fmla="*/ 0 h 44"/>
                <a:gd name="T2" fmla="*/ 65 w 65"/>
                <a:gd name="T3" fmla="*/ 22 h 44"/>
                <a:gd name="T4" fmla="*/ 0 w 65"/>
                <a:gd name="T5" fmla="*/ 44 h 44"/>
                <a:gd name="T6" fmla="*/ 0 w 65"/>
                <a:gd name="T7" fmla="*/ 0 h 44"/>
              </a:gdLst>
              <a:ahLst/>
              <a:cxnLst>
                <a:cxn ang="0">
                  <a:pos x="T0" y="T1"/>
                </a:cxn>
                <a:cxn ang="0">
                  <a:pos x="T2" y="T3"/>
                </a:cxn>
                <a:cxn ang="0">
                  <a:pos x="T4" y="T5"/>
                </a:cxn>
                <a:cxn ang="0">
                  <a:pos x="T6" y="T7"/>
                </a:cxn>
              </a:cxnLst>
              <a:rect l="0" t="0" r="r" b="b"/>
              <a:pathLst>
                <a:path w="65" h="44">
                  <a:moveTo>
                    <a:pt x="0" y="0"/>
                  </a:moveTo>
                  <a:lnTo>
                    <a:pt x="65"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42" name="Freeform 132"/>
            <p:cNvSpPr>
              <a:spLocks/>
            </p:cNvSpPr>
            <p:nvPr/>
          </p:nvSpPr>
          <p:spPr bwMode="auto">
            <a:xfrm>
              <a:off x="3484563" y="3671888"/>
              <a:ext cx="366712" cy="488950"/>
            </a:xfrm>
            <a:custGeom>
              <a:avLst/>
              <a:gdLst>
                <a:gd name="T0" fmla="*/ 0 w 231"/>
                <a:gd name="T1" fmla="*/ 0 h 308"/>
                <a:gd name="T2" fmla="*/ 0 w 231"/>
                <a:gd name="T3" fmla="*/ 308 h 308"/>
                <a:gd name="T4" fmla="*/ 231 w 231"/>
                <a:gd name="T5" fmla="*/ 308 h 308"/>
                <a:gd name="T6" fmla="*/ 231 w 231"/>
                <a:gd name="T7" fmla="*/ 61 h 308"/>
                <a:gd name="T8" fmla="*/ 174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1"/>
                  </a:lnTo>
                  <a:lnTo>
                    <a:pt x="174"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43" name="Freeform 133"/>
            <p:cNvSpPr>
              <a:spLocks/>
            </p:cNvSpPr>
            <p:nvPr/>
          </p:nvSpPr>
          <p:spPr bwMode="auto">
            <a:xfrm>
              <a:off x="3484563" y="3671888"/>
              <a:ext cx="366712" cy="488950"/>
            </a:xfrm>
            <a:custGeom>
              <a:avLst/>
              <a:gdLst>
                <a:gd name="T0" fmla="*/ 0 w 231"/>
                <a:gd name="T1" fmla="*/ 0 h 308"/>
                <a:gd name="T2" fmla="*/ 0 w 231"/>
                <a:gd name="T3" fmla="*/ 308 h 308"/>
                <a:gd name="T4" fmla="*/ 231 w 231"/>
                <a:gd name="T5" fmla="*/ 308 h 308"/>
                <a:gd name="T6" fmla="*/ 231 w 231"/>
                <a:gd name="T7" fmla="*/ 61 h 308"/>
                <a:gd name="T8" fmla="*/ 174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1"/>
                  </a:lnTo>
                  <a:lnTo>
                    <a:pt x="174"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44" name="Freeform 134"/>
            <p:cNvSpPr>
              <a:spLocks/>
            </p:cNvSpPr>
            <p:nvPr/>
          </p:nvSpPr>
          <p:spPr bwMode="auto">
            <a:xfrm>
              <a:off x="3760788" y="3671888"/>
              <a:ext cx="90487" cy="96838"/>
            </a:xfrm>
            <a:custGeom>
              <a:avLst/>
              <a:gdLst>
                <a:gd name="T0" fmla="*/ 0 w 57"/>
                <a:gd name="T1" fmla="*/ 0 h 61"/>
                <a:gd name="T2" fmla="*/ 57 w 57"/>
                <a:gd name="T3" fmla="*/ 61 h 61"/>
                <a:gd name="T4" fmla="*/ 0 w 57"/>
                <a:gd name="T5" fmla="*/ 61 h 61"/>
                <a:gd name="T6" fmla="*/ 0 w 57"/>
                <a:gd name="T7" fmla="*/ 0 h 61"/>
              </a:gdLst>
              <a:ahLst/>
              <a:cxnLst>
                <a:cxn ang="0">
                  <a:pos x="T0" y="T1"/>
                </a:cxn>
                <a:cxn ang="0">
                  <a:pos x="T2" y="T3"/>
                </a:cxn>
                <a:cxn ang="0">
                  <a:pos x="T4" y="T5"/>
                </a:cxn>
                <a:cxn ang="0">
                  <a:pos x="T6" y="T7"/>
                </a:cxn>
              </a:cxnLst>
              <a:rect l="0" t="0" r="r" b="b"/>
              <a:pathLst>
                <a:path w="57" h="61">
                  <a:moveTo>
                    <a:pt x="0" y="0"/>
                  </a:moveTo>
                  <a:lnTo>
                    <a:pt x="57" y="61"/>
                  </a:lnTo>
                  <a:lnTo>
                    <a:pt x="0" y="61"/>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45" name="Freeform 135"/>
            <p:cNvSpPr>
              <a:spLocks/>
            </p:cNvSpPr>
            <p:nvPr/>
          </p:nvSpPr>
          <p:spPr bwMode="auto">
            <a:xfrm>
              <a:off x="3760788" y="3671888"/>
              <a:ext cx="90487" cy="96838"/>
            </a:xfrm>
            <a:custGeom>
              <a:avLst/>
              <a:gdLst>
                <a:gd name="T0" fmla="*/ 0 w 57"/>
                <a:gd name="T1" fmla="*/ 0 h 61"/>
                <a:gd name="T2" fmla="*/ 57 w 57"/>
                <a:gd name="T3" fmla="*/ 61 h 61"/>
                <a:gd name="T4" fmla="*/ 0 w 57"/>
                <a:gd name="T5" fmla="*/ 61 h 61"/>
                <a:gd name="T6" fmla="*/ 0 w 57"/>
                <a:gd name="T7" fmla="*/ 0 h 61"/>
              </a:gdLst>
              <a:ahLst/>
              <a:cxnLst>
                <a:cxn ang="0">
                  <a:pos x="T0" y="T1"/>
                </a:cxn>
                <a:cxn ang="0">
                  <a:pos x="T2" y="T3"/>
                </a:cxn>
                <a:cxn ang="0">
                  <a:pos x="T4" y="T5"/>
                </a:cxn>
                <a:cxn ang="0">
                  <a:pos x="T6" y="T7"/>
                </a:cxn>
              </a:cxnLst>
              <a:rect l="0" t="0" r="r" b="b"/>
              <a:pathLst>
                <a:path w="57" h="61">
                  <a:moveTo>
                    <a:pt x="0" y="0"/>
                  </a:moveTo>
                  <a:lnTo>
                    <a:pt x="57" y="61"/>
                  </a:lnTo>
                  <a:lnTo>
                    <a:pt x="0" y="61"/>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46" name="Rectangle 136"/>
            <p:cNvSpPr>
              <a:spLocks noChangeArrowheads="1"/>
            </p:cNvSpPr>
            <p:nvPr/>
          </p:nvSpPr>
          <p:spPr bwMode="auto">
            <a:xfrm>
              <a:off x="3373438" y="4148137"/>
              <a:ext cx="344134"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external</a:t>
              </a:r>
              <a:endParaRPr lang="en-US" altLang="fr-FR" sz="2968"/>
            </a:p>
          </p:txBody>
        </p:sp>
        <p:sp>
          <p:nvSpPr>
            <p:cNvPr id="3147" name="Rectangle 137"/>
            <p:cNvSpPr>
              <a:spLocks noChangeArrowheads="1"/>
            </p:cNvSpPr>
            <p:nvPr/>
          </p:nvSpPr>
          <p:spPr bwMode="auto">
            <a:xfrm>
              <a:off x="3748088" y="4148137"/>
              <a:ext cx="51523"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1</a:t>
              </a:r>
              <a:endParaRPr lang="en-US" altLang="fr-FR" sz="2968"/>
            </a:p>
          </p:txBody>
        </p:sp>
        <p:sp>
          <p:nvSpPr>
            <p:cNvPr id="3148" name="Rectangle 138"/>
            <p:cNvSpPr>
              <a:spLocks noChangeArrowheads="1"/>
            </p:cNvSpPr>
            <p:nvPr/>
          </p:nvSpPr>
          <p:spPr bwMode="auto">
            <a:xfrm>
              <a:off x="3800476" y="4148137"/>
              <a:ext cx="2624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a:t>
              </a:r>
              <a:endParaRPr lang="en-US" altLang="fr-FR" sz="2968"/>
            </a:p>
          </p:txBody>
        </p:sp>
        <p:sp>
          <p:nvSpPr>
            <p:cNvPr id="3149" name="Rectangle 139"/>
            <p:cNvSpPr>
              <a:spLocks noChangeArrowheads="1"/>
            </p:cNvSpPr>
            <p:nvPr/>
          </p:nvSpPr>
          <p:spPr bwMode="auto">
            <a:xfrm>
              <a:off x="3825876" y="4148137"/>
              <a:ext cx="129294"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xpf</a:t>
              </a:r>
              <a:endParaRPr lang="en-US" altLang="fr-FR" sz="2968"/>
            </a:p>
          </p:txBody>
        </p:sp>
        <p:sp>
          <p:nvSpPr>
            <p:cNvPr id="3158" name="Freeform 148"/>
            <p:cNvSpPr>
              <a:spLocks/>
            </p:cNvSpPr>
            <p:nvPr/>
          </p:nvSpPr>
          <p:spPr bwMode="auto">
            <a:xfrm>
              <a:off x="3478213" y="4527551"/>
              <a:ext cx="366712" cy="488950"/>
            </a:xfrm>
            <a:custGeom>
              <a:avLst/>
              <a:gdLst>
                <a:gd name="T0" fmla="*/ 0 w 231"/>
                <a:gd name="T1" fmla="*/ 0 h 308"/>
                <a:gd name="T2" fmla="*/ 0 w 231"/>
                <a:gd name="T3" fmla="*/ 308 h 308"/>
                <a:gd name="T4" fmla="*/ 231 w 231"/>
                <a:gd name="T5" fmla="*/ 308 h 308"/>
                <a:gd name="T6" fmla="*/ 231 w 231"/>
                <a:gd name="T7" fmla="*/ 62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2"/>
                  </a:lnTo>
                  <a:lnTo>
                    <a:pt x="173"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59" name="Freeform 149"/>
            <p:cNvSpPr>
              <a:spLocks/>
            </p:cNvSpPr>
            <p:nvPr/>
          </p:nvSpPr>
          <p:spPr bwMode="auto">
            <a:xfrm>
              <a:off x="3478213" y="4527551"/>
              <a:ext cx="366712" cy="488950"/>
            </a:xfrm>
            <a:custGeom>
              <a:avLst/>
              <a:gdLst>
                <a:gd name="T0" fmla="*/ 0 w 231"/>
                <a:gd name="T1" fmla="*/ 0 h 308"/>
                <a:gd name="T2" fmla="*/ 0 w 231"/>
                <a:gd name="T3" fmla="*/ 308 h 308"/>
                <a:gd name="T4" fmla="*/ 231 w 231"/>
                <a:gd name="T5" fmla="*/ 308 h 308"/>
                <a:gd name="T6" fmla="*/ 231 w 231"/>
                <a:gd name="T7" fmla="*/ 62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2"/>
                  </a:lnTo>
                  <a:lnTo>
                    <a:pt x="173"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60" name="Freeform 150"/>
            <p:cNvSpPr>
              <a:spLocks/>
            </p:cNvSpPr>
            <p:nvPr/>
          </p:nvSpPr>
          <p:spPr bwMode="auto">
            <a:xfrm>
              <a:off x="3752850" y="4527551"/>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61" name="Freeform 151"/>
            <p:cNvSpPr>
              <a:spLocks/>
            </p:cNvSpPr>
            <p:nvPr/>
          </p:nvSpPr>
          <p:spPr bwMode="auto">
            <a:xfrm>
              <a:off x="3752850" y="4527551"/>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62" name="Rectangle 152"/>
            <p:cNvSpPr>
              <a:spLocks noChangeArrowheads="1"/>
            </p:cNvSpPr>
            <p:nvPr/>
          </p:nvSpPr>
          <p:spPr bwMode="auto">
            <a:xfrm>
              <a:off x="3373438" y="5002212"/>
              <a:ext cx="344134"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external</a:t>
              </a:r>
              <a:endParaRPr lang="en-US" altLang="fr-FR" sz="2968"/>
            </a:p>
          </p:txBody>
        </p:sp>
        <p:sp>
          <p:nvSpPr>
            <p:cNvPr id="3163" name="Rectangle 153"/>
            <p:cNvSpPr>
              <a:spLocks noChangeArrowheads="1"/>
            </p:cNvSpPr>
            <p:nvPr/>
          </p:nvSpPr>
          <p:spPr bwMode="auto">
            <a:xfrm>
              <a:off x="3748088" y="5002212"/>
              <a:ext cx="51523"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2</a:t>
              </a:r>
              <a:endParaRPr lang="en-US" altLang="fr-FR" sz="2968"/>
            </a:p>
          </p:txBody>
        </p:sp>
        <p:sp>
          <p:nvSpPr>
            <p:cNvPr id="3164" name="Rectangle 154"/>
            <p:cNvSpPr>
              <a:spLocks noChangeArrowheads="1"/>
            </p:cNvSpPr>
            <p:nvPr/>
          </p:nvSpPr>
          <p:spPr bwMode="auto">
            <a:xfrm>
              <a:off x="3800476" y="5002212"/>
              <a:ext cx="2624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a:t>
              </a:r>
              <a:endParaRPr lang="en-US" altLang="fr-FR" sz="2968"/>
            </a:p>
          </p:txBody>
        </p:sp>
        <p:sp>
          <p:nvSpPr>
            <p:cNvPr id="3165" name="Rectangle 155"/>
            <p:cNvSpPr>
              <a:spLocks noChangeArrowheads="1"/>
            </p:cNvSpPr>
            <p:nvPr/>
          </p:nvSpPr>
          <p:spPr bwMode="auto">
            <a:xfrm>
              <a:off x="3825876" y="5002212"/>
              <a:ext cx="129294"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xpf</a:t>
              </a:r>
              <a:endParaRPr lang="en-US" altLang="fr-FR" sz="2968"/>
            </a:p>
          </p:txBody>
        </p:sp>
        <p:sp>
          <p:nvSpPr>
            <p:cNvPr id="3174" name="Freeform 164"/>
            <p:cNvSpPr>
              <a:spLocks/>
            </p:cNvSpPr>
            <p:nvPr/>
          </p:nvSpPr>
          <p:spPr bwMode="auto">
            <a:xfrm>
              <a:off x="3482975" y="5384801"/>
              <a:ext cx="368300" cy="488950"/>
            </a:xfrm>
            <a:custGeom>
              <a:avLst/>
              <a:gdLst>
                <a:gd name="T0" fmla="*/ 0 w 232"/>
                <a:gd name="T1" fmla="*/ 0 h 308"/>
                <a:gd name="T2" fmla="*/ 0 w 232"/>
                <a:gd name="T3" fmla="*/ 308 h 308"/>
                <a:gd name="T4" fmla="*/ 232 w 232"/>
                <a:gd name="T5" fmla="*/ 308 h 308"/>
                <a:gd name="T6" fmla="*/ 232 w 232"/>
                <a:gd name="T7" fmla="*/ 61 h 308"/>
                <a:gd name="T8" fmla="*/ 174 w 232"/>
                <a:gd name="T9" fmla="*/ 0 h 308"/>
                <a:gd name="T10" fmla="*/ 0 w 232"/>
                <a:gd name="T11" fmla="*/ 0 h 308"/>
              </a:gdLst>
              <a:ahLst/>
              <a:cxnLst>
                <a:cxn ang="0">
                  <a:pos x="T0" y="T1"/>
                </a:cxn>
                <a:cxn ang="0">
                  <a:pos x="T2" y="T3"/>
                </a:cxn>
                <a:cxn ang="0">
                  <a:pos x="T4" y="T5"/>
                </a:cxn>
                <a:cxn ang="0">
                  <a:pos x="T6" y="T7"/>
                </a:cxn>
                <a:cxn ang="0">
                  <a:pos x="T8" y="T9"/>
                </a:cxn>
                <a:cxn ang="0">
                  <a:pos x="T10" y="T11"/>
                </a:cxn>
              </a:cxnLst>
              <a:rect l="0" t="0" r="r" b="b"/>
              <a:pathLst>
                <a:path w="232" h="308">
                  <a:moveTo>
                    <a:pt x="0" y="0"/>
                  </a:moveTo>
                  <a:lnTo>
                    <a:pt x="0" y="308"/>
                  </a:lnTo>
                  <a:lnTo>
                    <a:pt x="232" y="308"/>
                  </a:lnTo>
                  <a:lnTo>
                    <a:pt x="232" y="61"/>
                  </a:lnTo>
                  <a:lnTo>
                    <a:pt x="174"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75" name="Freeform 165"/>
            <p:cNvSpPr>
              <a:spLocks/>
            </p:cNvSpPr>
            <p:nvPr/>
          </p:nvSpPr>
          <p:spPr bwMode="auto">
            <a:xfrm>
              <a:off x="3482975" y="5384801"/>
              <a:ext cx="368300" cy="488950"/>
            </a:xfrm>
            <a:custGeom>
              <a:avLst/>
              <a:gdLst>
                <a:gd name="T0" fmla="*/ 0 w 232"/>
                <a:gd name="T1" fmla="*/ 0 h 308"/>
                <a:gd name="T2" fmla="*/ 0 w 232"/>
                <a:gd name="T3" fmla="*/ 308 h 308"/>
                <a:gd name="T4" fmla="*/ 232 w 232"/>
                <a:gd name="T5" fmla="*/ 308 h 308"/>
                <a:gd name="T6" fmla="*/ 232 w 232"/>
                <a:gd name="T7" fmla="*/ 61 h 308"/>
                <a:gd name="T8" fmla="*/ 174 w 232"/>
                <a:gd name="T9" fmla="*/ 0 h 308"/>
                <a:gd name="T10" fmla="*/ 0 w 232"/>
                <a:gd name="T11" fmla="*/ 0 h 308"/>
              </a:gdLst>
              <a:ahLst/>
              <a:cxnLst>
                <a:cxn ang="0">
                  <a:pos x="T0" y="T1"/>
                </a:cxn>
                <a:cxn ang="0">
                  <a:pos x="T2" y="T3"/>
                </a:cxn>
                <a:cxn ang="0">
                  <a:pos x="T4" y="T5"/>
                </a:cxn>
                <a:cxn ang="0">
                  <a:pos x="T6" y="T7"/>
                </a:cxn>
                <a:cxn ang="0">
                  <a:pos x="T8" y="T9"/>
                </a:cxn>
                <a:cxn ang="0">
                  <a:pos x="T10" y="T11"/>
                </a:cxn>
              </a:cxnLst>
              <a:rect l="0" t="0" r="r" b="b"/>
              <a:pathLst>
                <a:path w="232" h="308">
                  <a:moveTo>
                    <a:pt x="0" y="0"/>
                  </a:moveTo>
                  <a:lnTo>
                    <a:pt x="0" y="308"/>
                  </a:lnTo>
                  <a:lnTo>
                    <a:pt x="232" y="308"/>
                  </a:lnTo>
                  <a:lnTo>
                    <a:pt x="232" y="61"/>
                  </a:lnTo>
                  <a:lnTo>
                    <a:pt x="174"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76" name="Freeform 166"/>
            <p:cNvSpPr>
              <a:spLocks/>
            </p:cNvSpPr>
            <p:nvPr/>
          </p:nvSpPr>
          <p:spPr bwMode="auto">
            <a:xfrm>
              <a:off x="3759200" y="5384801"/>
              <a:ext cx="92075" cy="96838"/>
            </a:xfrm>
            <a:custGeom>
              <a:avLst/>
              <a:gdLst>
                <a:gd name="T0" fmla="*/ 0 w 58"/>
                <a:gd name="T1" fmla="*/ 0 h 61"/>
                <a:gd name="T2" fmla="*/ 58 w 58"/>
                <a:gd name="T3" fmla="*/ 61 h 61"/>
                <a:gd name="T4" fmla="*/ 0 w 58"/>
                <a:gd name="T5" fmla="*/ 61 h 61"/>
                <a:gd name="T6" fmla="*/ 0 w 58"/>
                <a:gd name="T7" fmla="*/ 0 h 61"/>
              </a:gdLst>
              <a:ahLst/>
              <a:cxnLst>
                <a:cxn ang="0">
                  <a:pos x="T0" y="T1"/>
                </a:cxn>
                <a:cxn ang="0">
                  <a:pos x="T2" y="T3"/>
                </a:cxn>
                <a:cxn ang="0">
                  <a:pos x="T4" y="T5"/>
                </a:cxn>
                <a:cxn ang="0">
                  <a:pos x="T6" y="T7"/>
                </a:cxn>
              </a:cxnLst>
              <a:rect l="0" t="0" r="r" b="b"/>
              <a:pathLst>
                <a:path w="58" h="61">
                  <a:moveTo>
                    <a:pt x="0" y="0"/>
                  </a:moveTo>
                  <a:lnTo>
                    <a:pt x="58" y="61"/>
                  </a:lnTo>
                  <a:lnTo>
                    <a:pt x="0" y="61"/>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77" name="Freeform 167"/>
            <p:cNvSpPr>
              <a:spLocks/>
            </p:cNvSpPr>
            <p:nvPr/>
          </p:nvSpPr>
          <p:spPr bwMode="auto">
            <a:xfrm>
              <a:off x="3759200" y="5384801"/>
              <a:ext cx="92075" cy="96838"/>
            </a:xfrm>
            <a:custGeom>
              <a:avLst/>
              <a:gdLst>
                <a:gd name="T0" fmla="*/ 0 w 58"/>
                <a:gd name="T1" fmla="*/ 0 h 61"/>
                <a:gd name="T2" fmla="*/ 58 w 58"/>
                <a:gd name="T3" fmla="*/ 61 h 61"/>
                <a:gd name="T4" fmla="*/ 0 w 58"/>
                <a:gd name="T5" fmla="*/ 61 h 61"/>
                <a:gd name="T6" fmla="*/ 0 w 58"/>
                <a:gd name="T7" fmla="*/ 0 h 61"/>
              </a:gdLst>
              <a:ahLst/>
              <a:cxnLst>
                <a:cxn ang="0">
                  <a:pos x="T0" y="T1"/>
                </a:cxn>
                <a:cxn ang="0">
                  <a:pos x="T2" y="T3"/>
                </a:cxn>
                <a:cxn ang="0">
                  <a:pos x="T4" y="T5"/>
                </a:cxn>
                <a:cxn ang="0">
                  <a:pos x="T6" y="T7"/>
                </a:cxn>
              </a:cxnLst>
              <a:rect l="0" t="0" r="r" b="b"/>
              <a:pathLst>
                <a:path w="58" h="61">
                  <a:moveTo>
                    <a:pt x="0" y="0"/>
                  </a:moveTo>
                  <a:lnTo>
                    <a:pt x="58" y="61"/>
                  </a:lnTo>
                  <a:lnTo>
                    <a:pt x="0" y="61"/>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78" name="Rectangle 168"/>
            <p:cNvSpPr>
              <a:spLocks noChangeArrowheads="1"/>
            </p:cNvSpPr>
            <p:nvPr/>
          </p:nvSpPr>
          <p:spPr bwMode="auto">
            <a:xfrm>
              <a:off x="3373438" y="5864226"/>
              <a:ext cx="344134"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external</a:t>
              </a:r>
              <a:endParaRPr lang="en-US" altLang="fr-FR" sz="2968"/>
            </a:p>
          </p:txBody>
        </p:sp>
        <p:sp>
          <p:nvSpPr>
            <p:cNvPr id="3179" name="Rectangle 169"/>
            <p:cNvSpPr>
              <a:spLocks noChangeArrowheads="1"/>
            </p:cNvSpPr>
            <p:nvPr/>
          </p:nvSpPr>
          <p:spPr bwMode="auto">
            <a:xfrm>
              <a:off x="3748088" y="5864226"/>
              <a:ext cx="51523"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3</a:t>
              </a:r>
              <a:endParaRPr lang="en-US" altLang="fr-FR" sz="2968"/>
            </a:p>
          </p:txBody>
        </p:sp>
        <p:sp>
          <p:nvSpPr>
            <p:cNvPr id="3180" name="Rectangle 170"/>
            <p:cNvSpPr>
              <a:spLocks noChangeArrowheads="1"/>
            </p:cNvSpPr>
            <p:nvPr/>
          </p:nvSpPr>
          <p:spPr bwMode="auto">
            <a:xfrm>
              <a:off x="3800476" y="5864226"/>
              <a:ext cx="2624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a:t>
              </a:r>
              <a:endParaRPr lang="en-US" altLang="fr-FR" sz="2968"/>
            </a:p>
          </p:txBody>
        </p:sp>
        <p:sp>
          <p:nvSpPr>
            <p:cNvPr id="3181" name="Rectangle 171"/>
            <p:cNvSpPr>
              <a:spLocks noChangeArrowheads="1"/>
            </p:cNvSpPr>
            <p:nvPr/>
          </p:nvSpPr>
          <p:spPr bwMode="auto">
            <a:xfrm>
              <a:off x="3825876" y="5864226"/>
              <a:ext cx="129294"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xpf</a:t>
              </a:r>
              <a:endParaRPr lang="en-US" altLang="fr-FR" sz="2968"/>
            </a:p>
          </p:txBody>
        </p:sp>
        <p:sp>
          <p:nvSpPr>
            <p:cNvPr id="3193" name="Freeform 187"/>
            <p:cNvSpPr>
              <a:spLocks/>
            </p:cNvSpPr>
            <p:nvPr/>
          </p:nvSpPr>
          <p:spPr bwMode="auto">
            <a:xfrm>
              <a:off x="2933700" y="5995988"/>
              <a:ext cx="368300" cy="488950"/>
            </a:xfrm>
            <a:custGeom>
              <a:avLst/>
              <a:gdLst>
                <a:gd name="T0" fmla="*/ 0 w 232"/>
                <a:gd name="T1" fmla="*/ 0 h 308"/>
                <a:gd name="T2" fmla="*/ 0 w 232"/>
                <a:gd name="T3" fmla="*/ 308 h 308"/>
                <a:gd name="T4" fmla="*/ 232 w 232"/>
                <a:gd name="T5" fmla="*/ 308 h 308"/>
                <a:gd name="T6" fmla="*/ 232 w 232"/>
                <a:gd name="T7" fmla="*/ 62 h 308"/>
                <a:gd name="T8" fmla="*/ 174 w 232"/>
                <a:gd name="T9" fmla="*/ 0 h 308"/>
                <a:gd name="T10" fmla="*/ 0 w 232"/>
                <a:gd name="T11" fmla="*/ 0 h 308"/>
              </a:gdLst>
              <a:ahLst/>
              <a:cxnLst>
                <a:cxn ang="0">
                  <a:pos x="T0" y="T1"/>
                </a:cxn>
                <a:cxn ang="0">
                  <a:pos x="T2" y="T3"/>
                </a:cxn>
                <a:cxn ang="0">
                  <a:pos x="T4" y="T5"/>
                </a:cxn>
                <a:cxn ang="0">
                  <a:pos x="T6" y="T7"/>
                </a:cxn>
                <a:cxn ang="0">
                  <a:pos x="T8" y="T9"/>
                </a:cxn>
                <a:cxn ang="0">
                  <a:pos x="T10" y="T11"/>
                </a:cxn>
              </a:cxnLst>
              <a:rect l="0" t="0" r="r" b="b"/>
              <a:pathLst>
                <a:path w="232" h="308">
                  <a:moveTo>
                    <a:pt x="0" y="0"/>
                  </a:moveTo>
                  <a:lnTo>
                    <a:pt x="0" y="308"/>
                  </a:lnTo>
                  <a:lnTo>
                    <a:pt x="232" y="308"/>
                  </a:lnTo>
                  <a:lnTo>
                    <a:pt x="232" y="62"/>
                  </a:lnTo>
                  <a:lnTo>
                    <a:pt x="174"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94" name="Freeform 188"/>
            <p:cNvSpPr>
              <a:spLocks/>
            </p:cNvSpPr>
            <p:nvPr/>
          </p:nvSpPr>
          <p:spPr bwMode="auto">
            <a:xfrm>
              <a:off x="2933700" y="5995988"/>
              <a:ext cx="368300" cy="488950"/>
            </a:xfrm>
            <a:custGeom>
              <a:avLst/>
              <a:gdLst>
                <a:gd name="T0" fmla="*/ 0 w 232"/>
                <a:gd name="T1" fmla="*/ 0 h 308"/>
                <a:gd name="T2" fmla="*/ 0 w 232"/>
                <a:gd name="T3" fmla="*/ 308 h 308"/>
                <a:gd name="T4" fmla="*/ 232 w 232"/>
                <a:gd name="T5" fmla="*/ 308 h 308"/>
                <a:gd name="T6" fmla="*/ 232 w 232"/>
                <a:gd name="T7" fmla="*/ 62 h 308"/>
                <a:gd name="T8" fmla="*/ 174 w 232"/>
                <a:gd name="T9" fmla="*/ 0 h 308"/>
                <a:gd name="T10" fmla="*/ 0 w 232"/>
                <a:gd name="T11" fmla="*/ 0 h 308"/>
              </a:gdLst>
              <a:ahLst/>
              <a:cxnLst>
                <a:cxn ang="0">
                  <a:pos x="T0" y="T1"/>
                </a:cxn>
                <a:cxn ang="0">
                  <a:pos x="T2" y="T3"/>
                </a:cxn>
                <a:cxn ang="0">
                  <a:pos x="T4" y="T5"/>
                </a:cxn>
                <a:cxn ang="0">
                  <a:pos x="T6" y="T7"/>
                </a:cxn>
                <a:cxn ang="0">
                  <a:pos x="T8" y="T9"/>
                </a:cxn>
                <a:cxn ang="0">
                  <a:pos x="T10" y="T11"/>
                </a:cxn>
              </a:cxnLst>
              <a:rect l="0" t="0" r="r" b="b"/>
              <a:pathLst>
                <a:path w="232" h="308">
                  <a:moveTo>
                    <a:pt x="0" y="0"/>
                  </a:moveTo>
                  <a:lnTo>
                    <a:pt x="0" y="308"/>
                  </a:lnTo>
                  <a:lnTo>
                    <a:pt x="232" y="308"/>
                  </a:lnTo>
                  <a:lnTo>
                    <a:pt x="232" y="62"/>
                  </a:lnTo>
                  <a:lnTo>
                    <a:pt x="174"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95" name="Freeform 189"/>
            <p:cNvSpPr>
              <a:spLocks/>
            </p:cNvSpPr>
            <p:nvPr/>
          </p:nvSpPr>
          <p:spPr bwMode="auto">
            <a:xfrm>
              <a:off x="3209925" y="5995988"/>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96" name="Freeform 190"/>
            <p:cNvSpPr>
              <a:spLocks/>
            </p:cNvSpPr>
            <p:nvPr/>
          </p:nvSpPr>
          <p:spPr bwMode="auto">
            <a:xfrm>
              <a:off x="3209925" y="5995988"/>
              <a:ext cx="92075" cy="98425"/>
            </a:xfrm>
            <a:custGeom>
              <a:avLst/>
              <a:gdLst>
                <a:gd name="T0" fmla="*/ 0 w 58"/>
                <a:gd name="T1" fmla="*/ 0 h 62"/>
                <a:gd name="T2" fmla="*/ 58 w 58"/>
                <a:gd name="T3" fmla="*/ 62 h 62"/>
                <a:gd name="T4" fmla="*/ 0 w 58"/>
                <a:gd name="T5" fmla="*/ 62 h 62"/>
                <a:gd name="T6" fmla="*/ 0 w 58"/>
                <a:gd name="T7" fmla="*/ 0 h 62"/>
              </a:gdLst>
              <a:ahLst/>
              <a:cxnLst>
                <a:cxn ang="0">
                  <a:pos x="T0" y="T1"/>
                </a:cxn>
                <a:cxn ang="0">
                  <a:pos x="T2" y="T3"/>
                </a:cxn>
                <a:cxn ang="0">
                  <a:pos x="T4" y="T5"/>
                </a:cxn>
                <a:cxn ang="0">
                  <a:pos x="T6" y="T7"/>
                </a:cxn>
              </a:cxnLst>
              <a:rect l="0" t="0" r="r" b="b"/>
              <a:pathLst>
                <a:path w="58" h="62">
                  <a:moveTo>
                    <a:pt x="0" y="0"/>
                  </a:moveTo>
                  <a:lnTo>
                    <a:pt x="58" y="62"/>
                  </a:lnTo>
                  <a:lnTo>
                    <a:pt x="0" y="62"/>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97" name="Rectangle 191"/>
            <p:cNvSpPr>
              <a:spLocks noChangeArrowheads="1"/>
            </p:cNvSpPr>
            <p:nvPr/>
          </p:nvSpPr>
          <p:spPr bwMode="auto">
            <a:xfrm>
              <a:off x="2828925" y="6472238"/>
              <a:ext cx="379131"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template</a:t>
              </a:r>
              <a:endParaRPr lang="en-US" altLang="fr-FR" sz="2968"/>
            </a:p>
          </p:txBody>
        </p:sp>
        <p:sp>
          <p:nvSpPr>
            <p:cNvPr id="3198" name="Rectangle 192"/>
            <p:cNvSpPr>
              <a:spLocks noChangeArrowheads="1"/>
            </p:cNvSpPr>
            <p:nvPr/>
          </p:nvSpPr>
          <p:spPr bwMode="auto">
            <a:xfrm>
              <a:off x="3236913" y="6472238"/>
              <a:ext cx="2624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a:t>
              </a:r>
              <a:endParaRPr lang="en-US" altLang="fr-FR" sz="2968"/>
            </a:p>
          </p:txBody>
        </p:sp>
        <p:sp>
          <p:nvSpPr>
            <p:cNvPr id="3199" name="Rectangle 193"/>
            <p:cNvSpPr>
              <a:spLocks noChangeArrowheads="1"/>
            </p:cNvSpPr>
            <p:nvPr/>
          </p:nvSpPr>
          <p:spPr bwMode="auto">
            <a:xfrm>
              <a:off x="3262313" y="6472238"/>
              <a:ext cx="13609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gtd</a:t>
              </a:r>
              <a:endParaRPr lang="en-US" altLang="fr-FR" sz="2968"/>
            </a:p>
          </p:txBody>
        </p:sp>
        <p:sp>
          <p:nvSpPr>
            <p:cNvPr id="3200" name="Line 194"/>
            <p:cNvSpPr>
              <a:spLocks noChangeShapeType="1"/>
            </p:cNvSpPr>
            <p:nvPr/>
          </p:nvSpPr>
          <p:spPr bwMode="auto">
            <a:xfrm flipV="1">
              <a:off x="3116263" y="5907088"/>
              <a:ext cx="0" cy="8890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201" name="Freeform 195"/>
            <p:cNvSpPr>
              <a:spLocks/>
            </p:cNvSpPr>
            <p:nvPr/>
          </p:nvSpPr>
          <p:spPr bwMode="auto">
            <a:xfrm>
              <a:off x="3081338" y="5813426"/>
              <a:ext cx="69850" cy="103188"/>
            </a:xfrm>
            <a:custGeom>
              <a:avLst/>
              <a:gdLst>
                <a:gd name="T0" fmla="*/ 0 w 44"/>
                <a:gd name="T1" fmla="*/ 65 h 65"/>
                <a:gd name="T2" fmla="*/ 22 w 44"/>
                <a:gd name="T3" fmla="*/ 0 h 65"/>
                <a:gd name="T4" fmla="*/ 44 w 44"/>
                <a:gd name="T5" fmla="*/ 65 h 65"/>
                <a:gd name="T6" fmla="*/ 0 w 44"/>
                <a:gd name="T7" fmla="*/ 65 h 65"/>
              </a:gdLst>
              <a:ahLst/>
              <a:cxnLst>
                <a:cxn ang="0">
                  <a:pos x="T0" y="T1"/>
                </a:cxn>
                <a:cxn ang="0">
                  <a:pos x="T2" y="T3"/>
                </a:cxn>
                <a:cxn ang="0">
                  <a:pos x="T4" y="T5"/>
                </a:cxn>
                <a:cxn ang="0">
                  <a:pos x="T6" y="T7"/>
                </a:cxn>
              </a:cxnLst>
              <a:rect l="0" t="0" r="r" b="b"/>
              <a:pathLst>
                <a:path w="44" h="65">
                  <a:moveTo>
                    <a:pt x="0" y="65"/>
                  </a:moveTo>
                  <a:lnTo>
                    <a:pt x="22" y="0"/>
                  </a:lnTo>
                  <a:lnTo>
                    <a:pt x="44" y="65"/>
                  </a:lnTo>
                  <a:lnTo>
                    <a:pt x="0" y="6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grpSp>
      <p:grpSp>
        <p:nvGrpSpPr>
          <p:cNvPr id="3220" name="Groupe 3219"/>
          <p:cNvGrpSpPr/>
          <p:nvPr/>
        </p:nvGrpSpPr>
        <p:grpSpPr>
          <a:xfrm>
            <a:off x="11178818" y="4548863"/>
            <a:ext cx="3142474" cy="5030605"/>
            <a:chOff x="6161684" y="3059907"/>
            <a:chExt cx="1905582" cy="3050536"/>
          </a:xfrm>
        </p:grpSpPr>
        <p:sp>
          <p:nvSpPr>
            <p:cNvPr id="3111" name="Oval 101"/>
            <p:cNvSpPr>
              <a:spLocks noChangeArrowheads="1"/>
            </p:cNvSpPr>
            <p:nvPr/>
          </p:nvSpPr>
          <p:spPr bwMode="auto">
            <a:xfrm>
              <a:off x="6667500" y="4772026"/>
              <a:ext cx="366712" cy="368300"/>
            </a:xfrm>
            <a:prstGeom prst="ellipse">
              <a:avLst/>
            </a:prstGeom>
            <a:solidFill>
              <a:srgbClr val="1F477D"/>
            </a:solidFill>
            <a:ln w="0">
              <a:noFill/>
              <a:prstDash val="solid"/>
              <a:round/>
              <a:headEnd/>
              <a:tailEnd/>
            </a:ln>
          </p:spPr>
          <p:txBody>
            <a:bodyPr vert="horz" wrap="square" lIns="150793" tIns="75396" rIns="150793" bIns="75396" numCol="1" anchor="t" anchorCtr="0" compatLnSpc="1">
              <a:prstTxWarp prst="textNoShape">
                <a:avLst/>
              </a:prstTxWarp>
            </a:bodyPr>
            <a:lstStyle/>
            <a:p>
              <a:endParaRPr lang="en-US" sz="2968"/>
            </a:p>
          </p:txBody>
        </p:sp>
        <p:sp>
          <p:nvSpPr>
            <p:cNvPr id="3112" name="Freeform 102"/>
            <p:cNvSpPr>
              <a:spLocks/>
            </p:cNvSpPr>
            <p:nvPr/>
          </p:nvSpPr>
          <p:spPr bwMode="auto">
            <a:xfrm>
              <a:off x="6754813" y="4859338"/>
              <a:ext cx="176212" cy="193675"/>
            </a:xfrm>
            <a:custGeom>
              <a:avLst/>
              <a:gdLst>
                <a:gd name="T0" fmla="*/ 99 w 111"/>
                <a:gd name="T1" fmla="*/ 22 h 122"/>
                <a:gd name="T2" fmla="*/ 21 w 111"/>
                <a:gd name="T3" fmla="*/ 22 h 122"/>
                <a:gd name="T4" fmla="*/ 21 w 111"/>
                <a:gd name="T5" fmla="*/ 100 h 122"/>
                <a:gd name="T6" fmla="*/ 99 w 111"/>
                <a:gd name="T7" fmla="*/ 100 h 122"/>
                <a:gd name="T8" fmla="*/ 111 w 111"/>
                <a:gd name="T9" fmla="*/ 83 h 122"/>
              </a:gdLst>
              <a:ahLst/>
              <a:cxnLst>
                <a:cxn ang="0">
                  <a:pos x="T0" y="T1"/>
                </a:cxn>
                <a:cxn ang="0">
                  <a:pos x="T2" y="T3"/>
                </a:cxn>
                <a:cxn ang="0">
                  <a:pos x="T4" y="T5"/>
                </a:cxn>
                <a:cxn ang="0">
                  <a:pos x="T6" y="T7"/>
                </a:cxn>
                <a:cxn ang="0">
                  <a:pos x="T8" y="T9"/>
                </a:cxn>
              </a:cxnLst>
              <a:rect l="0" t="0" r="r" b="b"/>
              <a:pathLst>
                <a:path w="111" h="122">
                  <a:moveTo>
                    <a:pt x="99" y="22"/>
                  </a:moveTo>
                  <a:cubicBezTo>
                    <a:pt x="78" y="0"/>
                    <a:pt x="43" y="0"/>
                    <a:pt x="21" y="22"/>
                  </a:cubicBezTo>
                  <a:cubicBezTo>
                    <a:pt x="0" y="44"/>
                    <a:pt x="0" y="78"/>
                    <a:pt x="21" y="100"/>
                  </a:cubicBezTo>
                  <a:cubicBezTo>
                    <a:pt x="43" y="122"/>
                    <a:pt x="78" y="122"/>
                    <a:pt x="99" y="100"/>
                  </a:cubicBezTo>
                  <a:cubicBezTo>
                    <a:pt x="104" y="95"/>
                    <a:pt x="108" y="89"/>
                    <a:pt x="111" y="83"/>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13" name="Freeform 103"/>
            <p:cNvSpPr>
              <a:spLocks/>
            </p:cNvSpPr>
            <p:nvPr/>
          </p:nvSpPr>
          <p:spPr bwMode="auto">
            <a:xfrm>
              <a:off x="6894513" y="4930776"/>
              <a:ext cx="69850" cy="71438"/>
            </a:xfrm>
            <a:custGeom>
              <a:avLst/>
              <a:gdLst>
                <a:gd name="T0" fmla="*/ 0 w 44"/>
                <a:gd name="T1" fmla="*/ 42 h 45"/>
                <a:gd name="T2" fmla="*/ 25 w 44"/>
                <a:gd name="T3" fmla="*/ 0 h 45"/>
                <a:gd name="T4" fmla="*/ 44 w 44"/>
                <a:gd name="T5" fmla="*/ 45 h 45"/>
                <a:gd name="T6" fmla="*/ 0 w 44"/>
                <a:gd name="T7" fmla="*/ 42 h 45"/>
              </a:gdLst>
              <a:ahLst/>
              <a:cxnLst>
                <a:cxn ang="0">
                  <a:pos x="T0" y="T1"/>
                </a:cxn>
                <a:cxn ang="0">
                  <a:pos x="T2" y="T3"/>
                </a:cxn>
                <a:cxn ang="0">
                  <a:pos x="T4" y="T5"/>
                </a:cxn>
                <a:cxn ang="0">
                  <a:pos x="T6" y="T7"/>
                </a:cxn>
              </a:cxnLst>
              <a:rect l="0" t="0" r="r" b="b"/>
              <a:pathLst>
                <a:path w="44" h="45">
                  <a:moveTo>
                    <a:pt x="0" y="42"/>
                  </a:moveTo>
                  <a:lnTo>
                    <a:pt x="25" y="0"/>
                  </a:lnTo>
                  <a:lnTo>
                    <a:pt x="44" y="45"/>
                  </a:lnTo>
                  <a:lnTo>
                    <a:pt x="0"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14" name="Freeform 104"/>
            <p:cNvSpPr>
              <a:spLocks/>
            </p:cNvSpPr>
            <p:nvPr/>
          </p:nvSpPr>
          <p:spPr bwMode="auto">
            <a:xfrm>
              <a:off x="6161684" y="3059907"/>
              <a:ext cx="408979" cy="1899444"/>
            </a:xfrm>
            <a:custGeom>
              <a:avLst/>
              <a:gdLst>
                <a:gd name="T0" fmla="*/ 0 w 94"/>
                <a:gd name="T1" fmla="*/ 0 h 1197"/>
                <a:gd name="T2" fmla="*/ 77 w 94"/>
                <a:gd name="T3" fmla="*/ 0 h 1197"/>
                <a:gd name="T4" fmla="*/ 77 w 94"/>
                <a:gd name="T5" fmla="*/ 1197 h 1197"/>
                <a:gd name="T6" fmla="*/ 94 w 94"/>
                <a:gd name="T7" fmla="*/ 1197 h 1197"/>
              </a:gdLst>
              <a:ahLst/>
              <a:cxnLst>
                <a:cxn ang="0">
                  <a:pos x="T0" y="T1"/>
                </a:cxn>
                <a:cxn ang="0">
                  <a:pos x="T2" y="T3"/>
                </a:cxn>
                <a:cxn ang="0">
                  <a:pos x="T4" y="T5"/>
                </a:cxn>
                <a:cxn ang="0">
                  <a:pos x="T6" y="T7"/>
                </a:cxn>
              </a:cxnLst>
              <a:rect l="0" t="0" r="r" b="b"/>
              <a:pathLst>
                <a:path w="94" h="1197">
                  <a:moveTo>
                    <a:pt x="0" y="0"/>
                  </a:moveTo>
                  <a:lnTo>
                    <a:pt x="77" y="0"/>
                  </a:lnTo>
                  <a:lnTo>
                    <a:pt x="77" y="1197"/>
                  </a:lnTo>
                  <a:lnTo>
                    <a:pt x="94" y="1197"/>
                  </a:lnTo>
                </a:path>
              </a:pathLst>
            </a:custGeom>
            <a:noFill/>
            <a:ln w="1270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15" name="Freeform 105"/>
            <p:cNvSpPr>
              <a:spLocks/>
            </p:cNvSpPr>
            <p:nvPr/>
          </p:nvSpPr>
          <p:spPr bwMode="auto">
            <a:xfrm>
              <a:off x="6562725" y="4926013"/>
              <a:ext cx="104775" cy="68263"/>
            </a:xfrm>
            <a:custGeom>
              <a:avLst/>
              <a:gdLst>
                <a:gd name="T0" fmla="*/ 0 w 66"/>
                <a:gd name="T1" fmla="*/ 0 h 43"/>
                <a:gd name="T2" fmla="*/ 66 w 66"/>
                <a:gd name="T3" fmla="*/ 21 h 43"/>
                <a:gd name="T4" fmla="*/ 0 w 66"/>
                <a:gd name="T5" fmla="*/ 43 h 43"/>
                <a:gd name="T6" fmla="*/ 0 w 66"/>
                <a:gd name="T7" fmla="*/ 0 h 43"/>
              </a:gdLst>
              <a:ahLst/>
              <a:cxnLst>
                <a:cxn ang="0">
                  <a:pos x="T0" y="T1"/>
                </a:cxn>
                <a:cxn ang="0">
                  <a:pos x="T2" y="T3"/>
                </a:cxn>
                <a:cxn ang="0">
                  <a:pos x="T4" y="T5"/>
                </a:cxn>
                <a:cxn ang="0">
                  <a:pos x="T6" y="T7"/>
                </a:cxn>
              </a:cxnLst>
              <a:rect l="0" t="0" r="r" b="b"/>
              <a:pathLst>
                <a:path w="66" h="43">
                  <a:moveTo>
                    <a:pt x="0" y="0"/>
                  </a:moveTo>
                  <a:lnTo>
                    <a:pt x="66" y="21"/>
                  </a:lnTo>
                  <a:lnTo>
                    <a:pt x="0" y="43"/>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116" name="Line 106"/>
            <p:cNvSpPr>
              <a:spLocks noChangeShapeType="1"/>
            </p:cNvSpPr>
            <p:nvPr/>
          </p:nvSpPr>
          <p:spPr bwMode="auto">
            <a:xfrm>
              <a:off x="7034213" y="4960938"/>
              <a:ext cx="87312" cy="0"/>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117" name="Freeform 107"/>
            <p:cNvSpPr>
              <a:spLocks/>
            </p:cNvSpPr>
            <p:nvPr/>
          </p:nvSpPr>
          <p:spPr bwMode="auto">
            <a:xfrm>
              <a:off x="7113588" y="4926013"/>
              <a:ext cx="103187" cy="69850"/>
            </a:xfrm>
            <a:custGeom>
              <a:avLst/>
              <a:gdLst>
                <a:gd name="T0" fmla="*/ 0 w 65"/>
                <a:gd name="T1" fmla="*/ 0 h 44"/>
                <a:gd name="T2" fmla="*/ 65 w 65"/>
                <a:gd name="T3" fmla="*/ 22 h 44"/>
                <a:gd name="T4" fmla="*/ 0 w 65"/>
                <a:gd name="T5" fmla="*/ 44 h 44"/>
                <a:gd name="T6" fmla="*/ 0 w 65"/>
                <a:gd name="T7" fmla="*/ 0 h 44"/>
              </a:gdLst>
              <a:ahLst/>
              <a:cxnLst>
                <a:cxn ang="0">
                  <a:pos x="T0" y="T1"/>
                </a:cxn>
                <a:cxn ang="0">
                  <a:pos x="T2" y="T3"/>
                </a:cxn>
                <a:cxn ang="0">
                  <a:pos x="T4" y="T5"/>
                </a:cxn>
                <a:cxn ang="0">
                  <a:pos x="T6" y="T7"/>
                </a:cxn>
              </a:cxnLst>
              <a:rect l="0" t="0" r="r" b="b"/>
              <a:pathLst>
                <a:path w="65" h="44">
                  <a:moveTo>
                    <a:pt x="0" y="0"/>
                  </a:moveTo>
                  <a:lnTo>
                    <a:pt x="65" y="22"/>
                  </a:lnTo>
                  <a:lnTo>
                    <a:pt x="0" y="4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pic>
          <p:nvPicPr>
            <p:cNvPr id="3257" name="Picture 18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221946" y="4654551"/>
              <a:ext cx="84532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2" name="Rectangle 186"/>
            <p:cNvSpPr>
              <a:spLocks noChangeArrowheads="1"/>
            </p:cNvSpPr>
            <p:nvPr/>
          </p:nvSpPr>
          <p:spPr bwMode="auto">
            <a:xfrm>
              <a:off x="7466013" y="5248276"/>
              <a:ext cx="349967"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notepad</a:t>
              </a:r>
              <a:endParaRPr lang="en-US" altLang="fr-FR" sz="2968"/>
            </a:p>
          </p:txBody>
        </p:sp>
        <p:sp>
          <p:nvSpPr>
            <p:cNvPr id="3202" name="Freeform 196"/>
            <p:cNvSpPr>
              <a:spLocks/>
            </p:cNvSpPr>
            <p:nvPr/>
          </p:nvSpPr>
          <p:spPr bwMode="auto">
            <a:xfrm>
              <a:off x="6667500" y="5384801"/>
              <a:ext cx="366712" cy="488950"/>
            </a:xfrm>
            <a:custGeom>
              <a:avLst/>
              <a:gdLst>
                <a:gd name="T0" fmla="*/ 0 w 231"/>
                <a:gd name="T1" fmla="*/ 0 h 308"/>
                <a:gd name="T2" fmla="*/ 0 w 231"/>
                <a:gd name="T3" fmla="*/ 308 h 308"/>
                <a:gd name="T4" fmla="*/ 231 w 231"/>
                <a:gd name="T5" fmla="*/ 308 h 308"/>
                <a:gd name="T6" fmla="*/ 231 w 231"/>
                <a:gd name="T7" fmla="*/ 61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1"/>
                  </a:lnTo>
                  <a:lnTo>
                    <a:pt x="173"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203" name="Freeform 197"/>
            <p:cNvSpPr>
              <a:spLocks/>
            </p:cNvSpPr>
            <p:nvPr/>
          </p:nvSpPr>
          <p:spPr bwMode="auto">
            <a:xfrm>
              <a:off x="6667500" y="5384801"/>
              <a:ext cx="366712" cy="488950"/>
            </a:xfrm>
            <a:custGeom>
              <a:avLst/>
              <a:gdLst>
                <a:gd name="T0" fmla="*/ 0 w 231"/>
                <a:gd name="T1" fmla="*/ 0 h 308"/>
                <a:gd name="T2" fmla="*/ 0 w 231"/>
                <a:gd name="T3" fmla="*/ 308 h 308"/>
                <a:gd name="T4" fmla="*/ 231 w 231"/>
                <a:gd name="T5" fmla="*/ 308 h 308"/>
                <a:gd name="T6" fmla="*/ 231 w 231"/>
                <a:gd name="T7" fmla="*/ 61 h 308"/>
                <a:gd name="T8" fmla="*/ 173 w 231"/>
                <a:gd name="T9" fmla="*/ 0 h 308"/>
                <a:gd name="T10" fmla="*/ 0 w 231"/>
                <a:gd name="T11" fmla="*/ 0 h 308"/>
              </a:gdLst>
              <a:ahLst/>
              <a:cxnLst>
                <a:cxn ang="0">
                  <a:pos x="T0" y="T1"/>
                </a:cxn>
                <a:cxn ang="0">
                  <a:pos x="T2" y="T3"/>
                </a:cxn>
                <a:cxn ang="0">
                  <a:pos x="T4" y="T5"/>
                </a:cxn>
                <a:cxn ang="0">
                  <a:pos x="T6" y="T7"/>
                </a:cxn>
                <a:cxn ang="0">
                  <a:pos x="T8" y="T9"/>
                </a:cxn>
                <a:cxn ang="0">
                  <a:pos x="T10" y="T11"/>
                </a:cxn>
              </a:cxnLst>
              <a:rect l="0" t="0" r="r" b="b"/>
              <a:pathLst>
                <a:path w="231" h="308">
                  <a:moveTo>
                    <a:pt x="0" y="0"/>
                  </a:moveTo>
                  <a:lnTo>
                    <a:pt x="0" y="308"/>
                  </a:lnTo>
                  <a:lnTo>
                    <a:pt x="231" y="308"/>
                  </a:lnTo>
                  <a:lnTo>
                    <a:pt x="231" y="61"/>
                  </a:lnTo>
                  <a:lnTo>
                    <a:pt x="173" y="0"/>
                  </a:lnTo>
                  <a:lnTo>
                    <a:pt x="0" y="0"/>
                  </a:lnTo>
                  <a:close/>
                </a:path>
              </a:pathLst>
            </a:custGeom>
            <a:noFill/>
            <a:ln w="6350" cap="rnd">
              <a:solidFill>
                <a:srgbClr val="1F477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204" name="Freeform 198"/>
            <p:cNvSpPr>
              <a:spLocks/>
            </p:cNvSpPr>
            <p:nvPr/>
          </p:nvSpPr>
          <p:spPr bwMode="auto">
            <a:xfrm>
              <a:off x="6942138" y="5384801"/>
              <a:ext cx="92075" cy="96838"/>
            </a:xfrm>
            <a:custGeom>
              <a:avLst/>
              <a:gdLst>
                <a:gd name="T0" fmla="*/ 0 w 58"/>
                <a:gd name="T1" fmla="*/ 0 h 61"/>
                <a:gd name="T2" fmla="*/ 58 w 58"/>
                <a:gd name="T3" fmla="*/ 61 h 61"/>
                <a:gd name="T4" fmla="*/ 0 w 58"/>
                <a:gd name="T5" fmla="*/ 61 h 61"/>
                <a:gd name="T6" fmla="*/ 0 w 58"/>
                <a:gd name="T7" fmla="*/ 0 h 61"/>
              </a:gdLst>
              <a:ahLst/>
              <a:cxnLst>
                <a:cxn ang="0">
                  <a:pos x="T0" y="T1"/>
                </a:cxn>
                <a:cxn ang="0">
                  <a:pos x="T2" y="T3"/>
                </a:cxn>
                <a:cxn ang="0">
                  <a:pos x="T4" y="T5"/>
                </a:cxn>
                <a:cxn ang="0">
                  <a:pos x="T6" y="T7"/>
                </a:cxn>
              </a:cxnLst>
              <a:rect l="0" t="0" r="r" b="b"/>
              <a:pathLst>
                <a:path w="58" h="61">
                  <a:moveTo>
                    <a:pt x="0" y="0"/>
                  </a:moveTo>
                  <a:lnTo>
                    <a:pt x="58" y="61"/>
                  </a:lnTo>
                  <a:lnTo>
                    <a:pt x="0" y="61"/>
                  </a:lnTo>
                  <a:lnTo>
                    <a:pt x="0" y="0"/>
                  </a:lnTo>
                  <a:close/>
                </a:path>
              </a:pathLst>
            </a:custGeom>
            <a:solidFill>
              <a:srgbClr val="1F4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sp>
          <p:nvSpPr>
            <p:cNvPr id="3205" name="Freeform 199"/>
            <p:cNvSpPr>
              <a:spLocks/>
            </p:cNvSpPr>
            <p:nvPr/>
          </p:nvSpPr>
          <p:spPr bwMode="auto">
            <a:xfrm>
              <a:off x="6942138" y="5384801"/>
              <a:ext cx="92075" cy="96838"/>
            </a:xfrm>
            <a:custGeom>
              <a:avLst/>
              <a:gdLst>
                <a:gd name="T0" fmla="*/ 0 w 58"/>
                <a:gd name="T1" fmla="*/ 0 h 61"/>
                <a:gd name="T2" fmla="*/ 58 w 58"/>
                <a:gd name="T3" fmla="*/ 61 h 61"/>
                <a:gd name="T4" fmla="*/ 0 w 58"/>
                <a:gd name="T5" fmla="*/ 61 h 61"/>
                <a:gd name="T6" fmla="*/ 0 w 58"/>
                <a:gd name="T7" fmla="*/ 0 h 61"/>
              </a:gdLst>
              <a:ahLst/>
              <a:cxnLst>
                <a:cxn ang="0">
                  <a:pos x="T0" y="T1"/>
                </a:cxn>
                <a:cxn ang="0">
                  <a:pos x="T2" y="T3"/>
                </a:cxn>
                <a:cxn ang="0">
                  <a:pos x="T4" y="T5"/>
                </a:cxn>
                <a:cxn ang="0">
                  <a:pos x="T6" y="T7"/>
                </a:cxn>
              </a:cxnLst>
              <a:rect l="0" t="0" r="r" b="b"/>
              <a:pathLst>
                <a:path w="58" h="61">
                  <a:moveTo>
                    <a:pt x="0" y="0"/>
                  </a:moveTo>
                  <a:lnTo>
                    <a:pt x="58" y="61"/>
                  </a:lnTo>
                  <a:lnTo>
                    <a:pt x="0" y="61"/>
                  </a:lnTo>
                  <a:lnTo>
                    <a:pt x="0" y="0"/>
                  </a:lnTo>
                  <a:close/>
                </a:path>
              </a:pathLst>
            </a:custGeom>
            <a:noFill/>
            <a:ln w="6350" cap="rnd">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206" name="Rectangle 200"/>
            <p:cNvSpPr>
              <a:spLocks noChangeArrowheads="1"/>
            </p:cNvSpPr>
            <p:nvPr/>
          </p:nvSpPr>
          <p:spPr bwMode="auto">
            <a:xfrm>
              <a:off x="6667500" y="5987333"/>
              <a:ext cx="379131"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template</a:t>
              </a:r>
              <a:endParaRPr lang="en-US" altLang="fr-FR" sz="2968"/>
            </a:p>
          </p:txBody>
        </p:sp>
        <p:sp>
          <p:nvSpPr>
            <p:cNvPr id="3207" name="Rectangle 201"/>
            <p:cNvSpPr>
              <a:spLocks noChangeArrowheads="1"/>
            </p:cNvSpPr>
            <p:nvPr/>
          </p:nvSpPr>
          <p:spPr bwMode="auto">
            <a:xfrm>
              <a:off x="6881813" y="5864226"/>
              <a:ext cx="26248"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a:t>
              </a:r>
              <a:endParaRPr lang="en-US" altLang="fr-FR" sz="2968"/>
            </a:p>
          </p:txBody>
        </p:sp>
        <p:sp>
          <p:nvSpPr>
            <p:cNvPr id="3208" name="Rectangle 202"/>
            <p:cNvSpPr>
              <a:spLocks noChangeArrowheads="1"/>
            </p:cNvSpPr>
            <p:nvPr/>
          </p:nvSpPr>
          <p:spPr bwMode="auto">
            <a:xfrm>
              <a:off x="6305695" y="5584462"/>
              <a:ext cx="302333"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1507951" fontAlgn="base">
                <a:spcBef>
                  <a:spcPct val="0"/>
                </a:spcBef>
                <a:spcAft>
                  <a:spcPct val="0"/>
                </a:spcAft>
              </a:pPr>
              <a:r>
                <a:rPr lang="en-US" altLang="fr-FR" sz="1319">
                  <a:solidFill>
                    <a:srgbClr val="1F477D"/>
                  </a:solidFill>
                  <a:latin typeface="DIN-Light" pitchFamily="2" charset="0"/>
                </a:rPr>
                <a:t>popudt</a:t>
              </a:r>
              <a:endParaRPr lang="en-US" altLang="fr-FR" sz="2968"/>
            </a:p>
          </p:txBody>
        </p:sp>
        <p:sp>
          <p:nvSpPr>
            <p:cNvPr id="3209" name="Line 203"/>
            <p:cNvSpPr>
              <a:spLocks noChangeShapeType="1"/>
            </p:cNvSpPr>
            <p:nvPr/>
          </p:nvSpPr>
          <p:spPr bwMode="auto">
            <a:xfrm flipV="1">
              <a:off x="6850063" y="5235576"/>
              <a:ext cx="0" cy="149225"/>
            </a:xfrm>
            <a:prstGeom prst="line">
              <a:avLst/>
            </a:prstGeom>
            <a:noFill/>
            <a:ln w="12700" cap="rnd">
              <a:solidFill>
                <a:srgbClr val="7F7F7F"/>
              </a:solidFill>
              <a:prstDash val="solid"/>
              <a:round/>
              <a:headEnd/>
              <a:tailEnd/>
            </a:ln>
            <a:extLst>
              <a:ext uri="{909E8E84-426E-40DD-AFC4-6F175D3DCCD1}">
                <a14:hiddenFill xmlns:a14="http://schemas.microsoft.com/office/drawing/2010/main">
                  <a:noFill/>
                </a14:hiddenFill>
              </a:ext>
            </a:extLst>
          </p:spPr>
          <p:txBody>
            <a:bodyPr vert="horz" wrap="square" lIns="150793" tIns="75396" rIns="150793" bIns="75396" numCol="1" anchor="t" anchorCtr="0" compatLnSpc="1">
              <a:prstTxWarp prst="textNoShape">
                <a:avLst/>
              </a:prstTxWarp>
            </a:bodyPr>
            <a:lstStyle/>
            <a:p>
              <a:endParaRPr lang="en-US" sz="2968"/>
            </a:p>
          </p:txBody>
        </p:sp>
        <p:sp>
          <p:nvSpPr>
            <p:cNvPr id="3210" name="Freeform 204"/>
            <p:cNvSpPr>
              <a:spLocks/>
            </p:cNvSpPr>
            <p:nvPr/>
          </p:nvSpPr>
          <p:spPr bwMode="auto">
            <a:xfrm>
              <a:off x="6815138" y="5140326"/>
              <a:ext cx="69850" cy="103188"/>
            </a:xfrm>
            <a:custGeom>
              <a:avLst/>
              <a:gdLst>
                <a:gd name="T0" fmla="*/ 0 w 44"/>
                <a:gd name="T1" fmla="*/ 65 h 65"/>
                <a:gd name="T2" fmla="*/ 22 w 44"/>
                <a:gd name="T3" fmla="*/ 0 h 65"/>
                <a:gd name="T4" fmla="*/ 44 w 44"/>
                <a:gd name="T5" fmla="*/ 65 h 65"/>
                <a:gd name="T6" fmla="*/ 0 w 44"/>
                <a:gd name="T7" fmla="*/ 65 h 65"/>
              </a:gdLst>
              <a:ahLst/>
              <a:cxnLst>
                <a:cxn ang="0">
                  <a:pos x="T0" y="T1"/>
                </a:cxn>
                <a:cxn ang="0">
                  <a:pos x="T2" y="T3"/>
                </a:cxn>
                <a:cxn ang="0">
                  <a:pos x="T4" y="T5"/>
                </a:cxn>
                <a:cxn ang="0">
                  <a:pos x="T6" y="T7"/>
                </a:cxn>
              </a:cxnLst>
              <a:rect l="0" t="0" r="r" b="b"/>
              <a:pathLst>
                <a:path w="44" h="65">
                  <a:moveTo>
                    <a:pt x="0" y="65"/>
                  </a:moveTo>
                  <a:lnTo>
                    <a:pt x="22" y="0"/>
                  </a:lnTo>
                  <a:lnTo>
                    <a:pt x="44" y="65"/>
                  </a:lnTo>
                  <a:lnTo>
                    <a:pt x="0" y="65"/>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93" tIns="75396" rIns="150793" bIns="75396" numCol="1" anchor="t" anchorCtr="0" compatLnSpc="1">
              <a:prstTxWarp prst="textNoShape">
                <a:avLst/>
              </a:prstTxWarp>
            </a:bodyPr>
            <a:lstStyle/>
            <a:p>
              <a:endParaRPr lang="en-US" sz="2968"/>
            </a:p>
          </p:txBody>
        </p:sp>
      </p:grpSp>
      <p:pic>
        <p:nvPicPr>
          <p:cNvPr id="3" name="Image 2"/>
          <p:cNvPicPr>
            <a:picLocks noChangeAspect="1"/>
          </p:cNvPicPr>
          <p:nvPr/>
        </p:nvPicPr>
        <p:blipFill>
          <a:blip r:embed="rId8"/>
          <a:stretch>
            <a:fillRect/>
          </a:stretch>
        </p:blipFill>
        <p:spPr>
          <a:xfrm>
            <a:off x="12911825" y="1394708"/>
            <a:ext cx="1384882" cy="1288264"/>
          </a:xfrm>
          <a:prstGeom prst="rect">
            <a:avLst/>
          </a:prstGeom>
        </p:spPr>
      </p:pic>
      <p:pic>
        <p:nvPicPr>
          <p:cNvPr id="6" name="Image 5"/>
          <p:cNvPicPr>
            <a:picLocks noChangeAspect="1"/>
          </p:cNvPicPr>
          <p:nvPr/>
        </p:nvPicPr>
        <p:blipFill>
          <a:blip r:embed="rId9"/>
          <a:stretch>
            <a:fillRect/>
          </a:stretch>
        </p:blipFill>
        <p:spPr>
          <a:xfrm>
            <a:off x="649515" y="6400285"/>
            <a:ext cx="1471154" cy="1454989"/>
          </a:xfrm>
          <a:prstGeom prst="rect">
            <a:avLst/>
          </a:prstGeom>
          <a:ln>
            <a:noFill/>
          </a:ln>
        </p:spPr>
      </p:pic>
      <p:pic>
        <p:nvPicPr>
          <p:cNvPr id="3171" name="Image 3170"/>
          <p:cNvPicPr>
            <a:picLocks noChangeAspect="1"/>
          </p:cNvPicPr>
          <p:nvPr/>
        </p:nvPicPr>
        <p:blipFill>
          <a:blip r:embed="rId10"/>
          <a:stretch>
            <a:fillRect/>
          </a:stretch>
        </p:blipFill>
        <p:spPr>
          <a:xfrm>
            <a:off x="649514" y="3662107"/>
            <a:ext cx="1528870" cy="1780192"/>
          </a:xfrm>
          <a:prstGeom prst="rect">
            <a:avLst/>
          </a:prstGeom>
          <a:ln>
            <a:noFill/>
          </a:ln>
        </p:spPr>
      </p:pic>
      <p:sp>
        <p:nvSpPr>
          <p:cNvPr id="3172" name="Title 3171">
            <a:extLst>
              <a:ext uri="{FF2B5EF4-FFF2-40B4-BE49-F238E27FC236}">
                <a16:creationId xmlns:a16="http://schemas.microsoft.com/office/drawing/2014/main" id="{A6D21225-6560-297B-6ADD-754C78AB0AB4}"/>
              </a:ext>
            </a:extLst>
          </p:cNvPr>
          <p:cNvSpPr>
            <a:spLocks noGrp="1"/>
          </p:cNvSpPr>
          <p:nvPr>
            <p:ph type="title"/>
          </p:nvPr>
        </p:nvSpPr>
        <p:spPr/>
        <p:txBody>
          <a:bodyPr>
            <a:normAutofit fontScale="90000"/>
          </a:bodyPr>
          <a:lstStyle/>
          <a:p>
            <a:r>
              <a:rPr lang="en-GB"/>
              <a:t>Data files accessed by Delph INS Subsea</a:t>
            </a:r>
            <a:endParaRPr lang="en-NL"/>
          </a:p>
        </p:txBody>
      </p:sp>
      <p:sp>
        <p:nvSpPr>
          <p:cNvPr id="2" name="Slide Number Placeholder 2">
            <a:extLst>
              <a:ext uri="{FF2B5EF4-FFF2-40B4-BE49-F238E27FC236}">
                <a16:creationId xmlns:a16="http://schemas.microsoft.com/office/drawing/2014/main" id="{51523A62-6820-59B3-2D96-CFEEAF1DAE4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59</a:t>
            </a:fld>
            <a:endParaRPr lang="fr-FR" spc="10"/>
          </a:p>
        </p:txBody>
      </p:sp>
      <p:sp>
        <p:nvSpPr>
          <p:cNvPr id="3187" name="Text Placeholder 3186">
            <a:extLst>
              <a:ext uri="{FF2B5EF4-FFF2-40B4-BE49-F238E27FC236}">
                <a16:creationId xmlns:a16="http://schemas.microsoft.com/office/drawing/2014/main" id="{9194207D-D982-FF0B-589E-82DEDBA70818}"/>
              </a:ext>
            </a:extLst>
          </p:cNvPr>
          <p:cNvSpPr>
            <a:spLocks noGrp="1"/>
          </p:cNvSpPr>
          <p:nvPr>
            <p:ph type="body" sz="quarter" idx="13"/>
          </p:nvPr>
        </p:nvSpPr>
        <p:spPr/>
        <p:txBody>
          <a:bodyPr/>
          <a:lstStyle/>
          <a:p>
            <a:endParaRPr lang="en-GB"/>
          </a:p>
        </p:txBody>
      </p:sp>
      <p:pic>
        <p:nvPicPr>
          <p:cNvPr id="5" name="Picture 4" descr="A metal cylinder with a green arrow&#10;&#10;Description automatically generated">
            <a:extLst>
              <a:ext uri="{FF2B5EF4-FFF2-40B4-BE49-F238E27FC236}">
                <a16:creationId xmlns:a16="http://schemas.microsoft.com/office/drawing/2014/main" id="{881F1092-24BC-406F-9D81-53C0F9D6BBE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343" t="17352" r="22190" b="11477"/>
          <a:stretch/>
        </p:blipFill>
        <p:spPr>
          <a:xfrm>
            <a:off x="2891861" y="3741227"/>
            <a:ext cx="947014" cy="1185034"/>
          </a:xfrm>
          <a:prstGeom prst="rect">
            <a:avLst/>
          </a:prstGeom>
        </p:spPr>
      </p:pic>
      <p:pic>
        <p:nvPicPr>
          <p:cNvPr id="3188" name="Picture 3187" descr="A white object with a blue arrow on it&#10;&#10;Description automatically generated">
            <a:extLst>
              <a:ext uri="{FF2B5EF4-FFF2-40B4-BE49-F238E27FC236}">
                <a16:creationId xmlns:a16="http://schemas.microsoft.com/office/drawing/2014/main" id="{9B3D01C9-7A7B-1219-DF10-9131F05F32F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18131" y="5188091"/>
            <a:ext cx="811374" cy="1694065"/>
          </a:xfrm>
          <a:prstGeom prst="rect">
            <a:avLst/>
          </a:prstGeom>
        </p:spPr>
      </p:pic>
    </p:spTree>
    <p:extLst>
      <p:ext uri="{BB962C8B-B14F-4D97-AF65-F5344CB8AC3E}">
        <p14:creationId xmlns:p14="http://schemas.microsoft.com/office/powerpoint/2010/main" val="291866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1"/>
                                        </p:tgtEl>
                                        <p:attrNameLst>
                                          <p:attrName>style.visibility</p:attrName>
                                        </p:attrNameLst>
                                      </p:cBhvr>
                                      <p:to>
                                        <p:strVal val="visible"/>
                                      </p:to>
                                    </p:set>
                                    <p:animEffect transition="in" filter="fade">
                                      <p:cBhvr>
                                        <p:cTn id="7" dur="500"/>
                                        <p:tgtEl>
                                          <p:spTgt spid="3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14"/>
                                        </p:tgtEl>
                                        <p:attrNameLst>
                                          <p:attrName>style.visibility</p:attrName>
                                        </p:attrNameLst>
                                      </p:cBhvr>
                                      <p:to>
                                        <p:strVal val="visible"/>
                                      </p:to>
                                    </p:set>
                                    <p:animEffect transition="in" filter="fade">
                                      <p:cBhvr>
                                        <p:cTn id="12" dur="500"/>
                                        <p:tgtEl>
                                          <p:spTgt spid="32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22"/>
                                        </p:tgtEl>
                                        <p:attrNameLst>
                                          <p:attrName>style.visibility</p:attrName>
                                        </p:attrNameLst>
                                      </p:cBhvr>
                                      <p:to>
                                        <p:strVal val="visible"/>
                                      </p:to>
                                    </p:set>
                                    <p:animEffect transition="in" filter="fade">
                                      <p:cBhvr>
                                        <p:cTn id="17" dur="500"/>
                                        <p:tgtEl>
                                          <p:spTgt spid="32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16"/>
                                        </p:tgtEl>
                                        <p:attrNameLst>
                                          <p:attrName>style.visibility</p:attrName>
                                        </p:attrNameLst>
                                      </p:cBhvr>
                                      <p:to>
                                        <p:strVal val="visible"/>
                                      </p:to>
                                    </p:set>
                                    <p:animEffect transition="in" filter="fade">
                                      <p:cBhvr>
                                        <p:cTn id="22" dur="500"/>
                                        <p:tgtEl>
                                          <p:spTgt spid="32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17"/>
                                        </p:tgtEl>
                                        <p:attrNameLst>
                                          <p:attrName>style.visibility</p:attrName>
                                        </p:attrNameLst>
                                      </p:cBhvr>
                                      <p:to>
                                        <p:strVal val="visible"/>
                                      </p:to>
                                    </p:set>
                                    <p:animEffect transition="in" filter="fade">
                                      <p:cBhvr>
                                        <p:cTn id="27" dur="500"/>
                                        <p:tgtEl>
                                          <p:spTgt spid="32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18"/>
                                        </p:tgtEl>
                                        <p:attrNameLst>
                                          <p:attrName>style.visibility</p:attrName>
                                        </p:attrNameLst>
                                      </p:cBhvr>
                                      <p:to>
                                        <p:strVal val="visible"/>
                                      </p:to>
                                    </p:set>
                                    <p:animEffect transition="in" filter="fade">
                                      <p:cBhvr>
                                        <p:cTn id="32" dur="500"/>
                                        <p:tgtEl>
                                          <p:spTgt spid="32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19"/>
                                        </p:tgtEl>
                                        <p:attrNameLst>
                                          <p:attrName>style.visibility</p:attrName>
                                        </p:attrNameLst>
                                      </p:cBhvr>
                                      <p:to>
                                        <p:strVal val="visible"/>
                                      </p:to>
                                    </p:set>
                                    <p:animEffect transition="in" filter="fade">
                                      <p:cBhvr>
                                        <p:cTn id="37" dur="500"/>
                                        <p:tgtEl>
                                          <p:spTgt spid="32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20"/>
                                        </p:tgtEl>
                                        <p:attrNameLst>
                                          <p:attrName>style.visibility</p:attrName>
                                        </p:attrNameLst>
                                      </p:cBhvr>
                                      <p:to>
                                        <p:strVal val="visible"/>
                                      </p:to>
                                    </p:set>
                                    <p:animEffect transition="in" filter="fade">
                                      <p:cBhvr>
                                        <p:cTn id="42" dur="500"/>
                                        <p:tgtEl>
                                          <p:spTgt spid="3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80696E-C082-2548-2BF3-3CFFC7449275}"/>
              </a:ext>
            </a:extLst>
          </p:cNvPr>
          <p:cNvSpPr/>
          <p:nvPr/>
        </p:nvSpPr>
        <p:spPr>
          <a:xfrm>
            <a:off x="11447585" y="-228600"/>
            <a:ext cx="9390184" cy="122564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re 1">
            <a:extLst>
              <a:ext uri="{FF2B5EF4-FFF2-40B4-BE49-F238E27FC236}">
                <a16:creationId xmlns:a16="http://schemas.microsoft.com/office/drawing/2014/main" id="{C39198A7-DF22-9CF7-D9E2-B53D9A0266BF}"/>
              </a:ext>
            </a:extLst>
          </p:cNvPr>
          <p:cNvSpPr>
            <a:spLocks noGrp="1"/>
          </p:cNvSpPr>
          <p:nvPr>
            <p:ph type="title"/>
          </p:nvPr>
        </p:nvSpPr>
        <p:spPr/>
        <p:txBody>
          <a:bodyPr>
            <a:normAutofit fontScale="90000"/>
          </a:bodyPr>
          <a:lstStyle/>
          <a:p>
            <a:r>
              <a:rPr lang="fr-FR" sz="7201"/>
              <a:t>A global </a:t>
            </a:r>
            <a:r>
              <a:rPr lang="en-GB" sz="7201"/>
              <a:t>footprint</a:t>
            </a:r>
          </a:p>
        </p:txBody>
      </p:sp>
      <p:sp>
        <p:nvSpPr>
          <p:cNvPr id="5" name="Espace réservé du numéro de diapositive 4">
            <a:extLst>
              <a:ext uri="{FF2B5EF4-FFF2-40B4-BE49-F238E27FC236}">
                <a16:creationId xmlns:a16="http://schemas.microsoft.com/office/drawing/2014/main" id="{B40FF0E1-547B-FC83-E410-FB8A7ADD6563}"/>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6</a:t>
            </a:fld>
            <a:endParaRPr lang="fr-FR" spc="10"/>
          </a:p>
        </p:txBody>
      </p:sp>
      <p:sp>
        <p:nvSpPr>
          <p:cNvPr id="4" name="ZoneTexte 3">
            <a:extLst>
              <a:ext uri="{FF2B5EF4-FFF2-40B4-BE49-F238E27FC236}">
                <a16:creationId xmlns:a16="http://schemas.microsoft.com/office/drawing/2014/main" id="{1E18B64F-987E-028F-F35E-130AF109364B}"/>
              </a:ext>
            </a:extLst>
          </p:cNvPr>
          <p:cNvSpPr txBox="1"/>
          <p:nvPr/>
        </p:nvSpPr>
        <p:spPr>
          <a:xfrm>
            <a:off x="16911385" y="2804513"/>
            <a:ext cx="3124447" cy="400142"/>
          </a:xfrm>
          <a:prstGeom prst="rect">
            <a:avLst/>
          </a:prstGeom>
          <a:noFill/>
        </p:spPr>
        <p:txBody>
          <a:bodyPr wrap="square" rtlCol="0">
            <a:spAutoFit/>
          </a:bodyPr>
          <a:lstStyle/>
          <a:p>
            <a:r>
              <a:rPr lang="fr-FR" sz="2000" b="1">
                <a:latin typeface="Gilroy Heavy" pitchFamily="2" charset="77"/>
              </a:rPr>
              <a:t>24/7 SUPPORT</a:t>
            </a:r>
          </a:p>
        </p:txBody>
      </p:sp>
      <p:pic>
        <p:nvPicPr>
          <p:cNvPr id="8" name="Graphique 7">
            <a:extLst>
              <a:ext uri="{FF2B5EF4-FFF2-40B4-BE49-F238E27FC236}">
                <a16:creationId xmlns:a16="http://schemas.microsoft.com/office/drawing/2014/main" id="{EB773CF9-982B-DB94-D926-17132C2CC6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12954" y="1312499"/>
            <a:ext cx="1292501" cy="1292501"/>
          </a:xfrm>
          <a:prstGeom prst="rect">
            <a:avLst/>
          </a:prstGeom>
        </p:spPr>
      </p:pic>
      <p:pic>
        <p:nvPicPr>
          <p:cNvPr id="3" name="Graphique 2">
            <a:extLst>
              <a:ext uri="{FF2B5EF4-FFF2-40B4-BE49-F238E27FC236}">
                <a16:creationId xmlns:a16="http://schemas.microsoft.com/office/drawing/2014/main" id="{CADD0B84-55DF-3AC5-CB2A-2AC26AD806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75143" y="2273130"/>
            <a:ext cx="16755401" cy="8194247"/>
          </a:xfrm>
          <a:prstGeom prst="rect">
            <a:avLst/>
          </a:prstGeom>
        </p:spPr>
      </p:pic>
    </p:spTree>
    <p:extLst>
      <p:ext uri="{BB962C8B-B14F-4D97-AF65-F5344CB8AC3E}">
        <p14:creationId xmlns:p14="http://schemas.microsoft.com/office/powerpoint/2010/main" val="603401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7713-1F11-DDF0-E236-0146695E3633}"/>
              </a:ext>
            </a:extLst>
          </p:cNvPr>
          <p:cNvSpPr>
            <a:spLocks noGrp="1"/>
          </p:cNvSpPr>
          <p:nvPr>
            <p:ph type="title"/>
          </p:nvPr>
        </p:nvSpPr>
        <p:spPr/>
        <p:txBody>
          <a:bodyPr>
            <a:normAutofit fontScale="90000"/>
          </a:bodyPr>
          <a:lstStyle/>
          <a:p>
            <a:r>
              <a:rPr lang="en-GB"/>
              <a:t>Files summary</a:t>
            </a:r>
            <a:endParaRPr lang="en-NL"/>
          </a:p>
        </p:txBody>
      </p:sp>
      <p:sp>
        <p:nvSpPr>
          <p:cNvPr id="3" name="Slide Number Placeholder 2">
            <a:extLst>
              <a:ext uri="{FF2B5EF4-FFF2-40B4-BE49-F238E27FC236}">
                <a16:creationId xmlns:a16="http://schemas.microsoft.com/office/drawing/2014/main" id="{B62C25D9-BD32-AC65-6BA4-17B5D9E4FE4B}"/>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60</a:t>
            </a:fld>
            <a:endParaRPr lang="fr-FR" spc="10"/>
          </a:p>
        </p:txBody>
      </p:sp>
      <p:sp>
        <p:nvSpPr>
          <p:cNvPr id="4" name="Text Placeholder 3">
            <a:extLst>
              <a:ext uri="{FF2B5EF4-FFF2-40B4-BE49-F238E27FC236}">
                <a16:creationId xmlns:a16="http://schemas.microsoft.com/office/drawing/2014/main" id="{FFC6F7CF-D72D-B6E9-A1BF-D4AFEB11BBF7}"/>
              </a:ext>
            </a:extLst>
          </p:cNvPr>
          <p:cNvSpPr>
            <a:spLocks noGrp="1"/>
          </p:cNvSpPr>
          <p:nvPr>
            <p:ph type="body" sz="quarter" idx="13"/>
          </p:nvPr>
        </p:nvSpPr>
        <p:spPr/>
        <p:txBody>
          <a:bodyPr/>
          <a:lstStyle/>
          <a:p>
            <a:pPr marL="0" indent="0">
              <a:buNone/>
            </a:pPr>
            <a:r>
              <a:rPr lang="en-GB" sz="2000"/>
              <a:t>Input files</a:t>
            </a:r>
          </a:p>
          <a:p>
            <a:r>
              <a:rPr lang="en-GB" sz="2000"/>
              <a:t>PHINS II and PHINS III post processing data </a:t>
            </a:r>
          </a:p>
          <a:p>
            <a:r>
              <a:rPr lang="en-GB" sz="2000"/>
              <a:t>PHINS II and PHINS III configuration files (from iXRepeater or web MMI) – configuration file is now embedded into postprocessing flux</a:t>
            </a:r>
          </a:p>
          <a:p>
            <a:r>
              <a:rPr lang="en-GB" sz="2000"/>
              <a:t>GAPS NMEA 0183 data (.nmea)</a:t>
            </a:r>
          </a:p>
          <a:p>
            <a:r>
              <a:rPr lang="en-GB" sz="2000"/>
              <a:t>Teledyne RD Instruments PD6 data (.pd6)</a:t>
            </a:r>
          </a:p>
          <a:p>
            <a:r>
              <a:rPr lang="en-GB" sz="2000"/>
              <a:t>Various external file (.txt)</a:t>
            </a:r>
          </a:p>
          <a:p>
            <a:endParaRPr lang="en-GB" sz="2000"/>
          </a:p>
          <a:p>
            <a:pPr marL="0" indent="0">
              <a:buNone/>
            </a:pPr>
            <a:r>
              <a:rPr lang="en-GB" sz="2000"/>
              <a:t>Native Delph INS files</a:t>
            </a:r>
          </a:p>
          <a:p>
            <a:r>
              <a:rPr lang="en-GB" sz="2000"/>
              <a:t>Binary input and output data (.xpf)</a:t>
            </a:r>
          </a:p>
          <a:p>
            <a:r>
              <a:rPr lang="en-GB" sz="2000"/>
              <a:t>Project – text/xml (.poprjx)</a:t>
            </a:r>
          </a:p>
          <a:p>
            <a:r>
              <a:rPr lang="en-GB" sz="2000"/>
              <a:t>Generic text definition – text/xml (.gtd)</a:t>
            </a:r>
          </a:p>
          <a:p>
            <a:r>
              <a:rPr lang="en-GB" sz="2000"/>
              <a:t>User defined template – text/xml (.popudt)</a:t>
            </a:r>
          </a:p>
          <a:p>
            <a:endParaRPr lang="en-GB" sz="2000"/>
          </a:p>
          <a:p>
            <a:pPr marL="0" indent="0">
              <a:buNone/>
            </a:pPr>
            <a:r>
              <a:rPr lang="en-GB" sz="2000"/>
              <a:t>Output files</a:t>
            </a:r>
          </a:p>
          <a:p>
            <a:r>
              <a:rPr lang="en-GB" sz="2000"/>
              <a:t>Google Earth (.kmz ou .kml)</a:t>
            </a:r>
          </a:p>
          <a:p>
            <a:r>
              <a:rPr lang="en-GB" sz="2000"/>
              <a:t>ESRI Shapefile (.shp), AutoCAD (.dxf), GeoConcept (,gtx), MapInfo (.tab), Microstation DGN (.dgn), Generic Mapping Tools (.gmt), others (.geojson, .gml, .kml)</a:t>
            </a:r>
          </a:p>
          <a:p>
            <a:r>
              <a:rPr lang="en-GB" sz="2000"/>
              <a:t>POSPac SBET (.out)</a:t>
            </a:r>
          </a:p>
          <a:p>
            <a:r>
              <a:rPr lang="en-GB" sz="2000"/>
              <a:t>User defined format from a template (text)</a:t>
            </a:r>
          </a:p>
          <a:p>
            <a:endParaRPr lang="en-NL" sz="2000"/>
          </a:p>
        </p:txBody>
      </p:sp>
    </p:spTree>
    <p:extLst>
      <p:ext uri="{BB962C8B-B14F-4D97-AF65-F5344CB8AC3E}">
        <p14:creationId xmlns:p14="http://schemas.microsoft.com/office/powerpoint/2010/main" val="36336082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980E-76F3-21F8-1ABF-3E863409A2C6}"/>
              </a:ext>
            </a:extLst>
          </p:cNvPr>
          <p:cNvSpPr>
            <a:spLocks noGrp="1"/>
          </p:cNvSpPr>
          <p:nvPr>
            <p:ph type="title"/>
          </p:nvPr>
        </p:nvSpPr>
        <p:spPr/>
        <p:txBody>
          <a:bodyPr>
            <a:normAutofit fontScale="90000"/>
          </a:bodyPr>
          <a:lstStyle/>
          <a:p>
            <a:r>
              <a:rPr lang="en-GB"/>
              <a:t>The Xpf file format</a:t>
            </a:r>
            <a:endParaRPr lang="en-NL"/>
          </a:p>
        </p:txBody>
      </p:sp>
      <p:sp>
        <p:nvSpPr>
          <p:cNvPr id="3" name="Slide Number Placeholder 2">
            <a:extLst>
              <a:ext uri="{FF2B5EF4-FFF2-40B4-BE49-F238E27FC236}">
                <a16:creationId xmlns:a16="http://schemas.microsoft.com/office/drawing/2014/main" id="{8A1861D7-3778-FBFB-D127-7C2DCF00A816}"/>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61</a:t>
            </a:fld>
            <a:endParaRPr lang="fr-FR" spc="10"/>
          </a:p>
        </p:txBody>
      </p:sp>
      <p:sp>
        <p:nvSpPr>
          <p:cNvPr id="4" name="Text Placeholder 3">
            <a:extLst>
              <a:ext uri="{FF2B5EF4-FFF2-40B4-BE49-F238E27FC236}">
                <a16:creationId xmlns:a16="http://schemas.microsoft.com/office/drawing/2014/main" id="{D5626E62-1ECD-F10E-3354-346E9D174201}"/>
              </a:ext>
            </a:extLst>
          </p:cNvPr>
          <p:cNvSpPr>
            <a:spLocks noGrp="1"/>
          </p:cNvSpPr>
          <p:nvPr>
            <p:ph type="body" sz="quarter" idx="13"/>
          </p:nvPr>
        </p:nvSpPr>
        <p:spPr/>
        <p:txBody>
          <a:bodyPr/>
          <a:lstStyle/>
          <a:p>
            <a:pPr marL="0" indent="0">
              <a:buNone/>
            </a:pPr>
            <a:r>
              <a:rPr lang="en-GB"/>
              <a:t>The Xpf format (eXtended Packet File) is the native file format for Delph INS data. It is a binary format.</a:t>
            </a:r>
          </a:p>
          <a:p>
            <a:pPr marL="0" indent="0">
              <a:buNone/>
            </a:pPr>
            <a:r>
              <a:rPr lang="en-GB"/>
              <a:t>Data are stored into packets organized into channels:</a:t>
            </a:r>
          </a:p>
          <a:p>
            <a:r>
              <a:rPr lang="en-GB"/>
              <a:t>A packet contains time stamped data (latitude, longitude, altitude)</a:t>
            </a:r>
          </a:p>
          <a:p>
            <a:r>
              <a:rPr lang="en-GB"/>
              <a:t>A channel gather homogenous packets sharing the same structure (data of an aiding sensor or processing result for instance)</a:t>
            </a:r>
          </a:p>
          <a:p>
            <a:pPr marL="0" indent="0">
              <a:buNone/>
            </a:pPr>
            <a:r>
              <a:rPr lang="en-GB"/>
              <a:t>The header of the file is self-descriptive, it means it can be used to know the structure of the data stored into the file: the list of the channels and for each one the list of fields in each packet.</a:t>
            </a:r>
          </a:p>
          <a:p>
            <a:pPr marL="0" indent="0">
              <a:buNone/>
            </a:pPr>
            <a:r>
              <a:rPr lang="en-GB"/>
              <a:t>Packets into the file are linked using bidirectional pointers to allow fast data reading:</a:t>
            </a:r>
          </a:p>
          <a:p>
            <a:endParaRPr lang="en-NL"/>
          </a:p>
        </p:txBody>
      </p:sp>
      <p:grpSp>
        <p:nvGrpSpPr>
          <p:cNvPr id="5" name="Groupe 19">
            <a:extLst>
              <a:ext uri="{FF2B5EF4-FFF2-40B4-BE49-F238E27FC236}">
                <a16:creationId xmlns:a16="http://schemas.microsoft.com/office/drawing/2014/main" id="{06F9A4DA-A72D-0FE8-2AEE-8E69917E2EC3}"/>
              </a:ext>
            </a:extLst>
          </p:cNvPr>
          <p:cNvGrpSpPr/>
          <p:nvPr/>
        </p:nvGrpSpPr>
        <p:grpSpPr>
          <a:xfrm>
            <a:off x="2737066" y="8527800"/>
            <a:ext cx="13774718" cy="502643"/>
            <a:chOff x="560512" y="5493196"/>
            <a:chExt cx="8352928" cy="304800"/>
          </a:xfrm>
        </p:grpSpPr>
        <p:sp>
          <p:nvSpPr>
            <p:cNvPr id="6" name="Rectangle à coins arrondis 5">
              <a:extLst>
                <a:ext uri="{FF2B5EF4-FFF2-40B4-BE49-F238E27FC236}">
                  <a16:creationId xmlns:a16="http://schemas.microsoft.com/office/drawing/2014/main" id="{BEE00A3B-2ED1-E6EE-E8C7-A00AE4BF86E9}"/>
                </a:ext>
              </a:extLst>
            </p:cNvPr>
            <p:cNvSpPr/>
            <p:nvPr/>
          </p:nvSpPr>
          <p:spPr bwMode="auto">
            <a:xfrm>
              <a:off x="560512" y="5493196"/>
              <a:ext cx="864096" cy="288032"/>
            </a:xfrm>
            <a:prstGeom prst="roundRect">
              <a:avLst/>
            </a:prstGeom>
            <a:solidFill>
              <a:srgbClr val="003478"/>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header</a:t>
              </a:r>
            </a:p>
          </p:txBody>
        </p:sp>
        <p:sp>
          <p:nvSpPr>
            <p:cNvPr id="7" name="Rectangle à coins arrondis 6">
              <a:extLst>
                <a:ext uri="{FF2B5EF4-FFF2-40B4-BE49-F238E27FC236}">
                  <a16:creationId xmlns:a16="http://schemas.microsoft.com/office/drawing/2014/main" id="{A54E4E01-B14A-FC72-79C0-F931723E8600}"/>
                </a:ext>
              </a:extLst>
            </p:cNvPr>
            <p:cNvSpPr/>
            <p:nvPr/>
          </p:nvSpPr>
          <p:spPr bwMode="auto">
            <a:xfrm>
              <a:off x="1496616" y="5501580"/>
              <a:ext cx="504056" cy="288032"/>
            </a:xfrm>
            <a:prstGeom prst="roundRect">
              <a:avLst/>
            </a:prstGeom>
            <a:solidFill>
              <a:srgbClr val="003478"/>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IMU</a:t>
              </a:r>
            </a:p>
          </p:txBody>
        </p:sp>
        <p:sp>
          <p:nvSpPr>
            <p:cNvPr id="8" name="Rectangle à coins arrondis 7">
              <a:extLst>
                <a:ext uri="{FF2B5EF4-FFF2-40B4-BE49-F238E27FC236}">
                  <a16:creationId xmlns:a16="http://schemas.microsoft.com/office/drawing/2014/main" id="{43E97137-8442-5482-33B8-D8ADDE51E0BA}"/>
                </a:ext>
              </a:extLst>
            </p:cNvPr>
            <p:cNvSpPr/>
            <p:nvPr/>
          </p:nvSpPr>
          <p:spPr bwMode="auto">
            <a:xfrm>
              <a:off x="2072680" y="5493196"/>
              <a:ext cx="504056" cy="288032"/>
            </a:xfrm>
            <a:prstGeom prst="roundRect">
              <a:avLst/>
            </a:prstGeom>
            <a:solidFill>
              <a:srgbClr val="003478"/>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IMU</a:t>
              </a:r>
            </a:p>
          </p:txBody>
        </p:sp>
        <p:sp>
          <p:nvSpPr>
            <p:cNvPr id="9" name="Rectangle à coins arrondis 8">
              <a:extLst>
                <a:ext uri="{FF2B5EF4-FFF2-40B4-BE49-F238E27FC236}">
                  <a16:creationId xmlns:a16="http://schemas.microsoft.com/office/drawing/2014/main" id="{06A1A9B0-80FA-EB35-75BC-16511787A5CF}"/>
                </a:ext>
              </a:extLst>
            </p:cNvPr>
            <p:cNvSpPr/>
            <p:nvPr/>
          </p:nvSpPr>
          <p:spPr bwMode="auto">
            <a:xfrm>
              <a:off x="2648744" y="5501580"/>
              <a:ext cx="504056" cy="288032"/>
            </a:xfrm>
            <a:prstGeom prst="roundRect">
              <a:avLst/>
            </a:prstGeom>
            <a:solidFill>
              <a:srgbClr val="003478"/>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IMU</a:t>
              </a:r>
            </a:p>
          </p:txBody>
        </p:sp>
        <p:sp>
          <p:nvSpPr>
            <p:cNvPr id="10" name="Rectangle à coins arrondis 9">
              <a:extLst>
                <a:ext uri="{FF2B5EF4-FFF2-40B4-BE49-F238E27FC236}">
                  <a16:creationId xmlns:a16="http://schemas.microsoft.com/office/drawing/2014/main" id="{B22F2691-0B7C-EDA3-68E4-13F329E5C803}"/>
                </a:ext>
              </a:extLst>
            </p:cNvPr>
            <p:cNvSpPr/>
            <p:nvPr/>
          </p:nvSpPr>
          <p:spPr bwMode="auto">
            <a:xfrm>
              <a:off x="3224808" y="5501580"/>
              <a:ext cx="504056" cy="288032"/>
            </a:xfrm>
            <a:prstGeom prst="roundRect">
              <a:avLst/>
            </a:prstGeom>
            <a:solidFill>
              <a:schemeClr val="bg2">
                <a:lumMod val="5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GPS</a:t>
              </a:r>
            </a:p>
          </p:txBody>
        </p:sp>
        <p:sp>
          <p:nvSpPr>
            <p:cNvPr id="11" name="Rectangle à coins arrondis 10">
              <a:extLst>
                <a:ext uri="{FF2B5EF4-FFF2-40B4-BE49-F238E27FC236}">
                  <a16:creationId xmlns:a16="http://schemas.microsoft.com/office/drawing/2014/main" id="{B9EB2006-20AD-8FE9-992D-5A76DE58A58F}"/>
                </a:ext>
              </a:extLst>
            </p:cNvPr>
            <p:cNvSpPr/>
            <p:nvPr/>
          </p:nvSpPr>
          <p:spPr bwMode="auto">
            <a:xfrm>
              <a:off x="3800872" y="5501580"/>
              <a:ext cx="504056" cy="288032"/>
            </a:xfrm>
            <a:prstGeom prst="roundRect">
              <a:avLst/>
            </a:prstGeom>
            <a:solidFill>
              <a:srgbClr val="003478"/>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IMU</a:t>
              </a:r>
            </a:p>
          </p:txBody>
        </p:sp>
        <p:sp>
          <p:nvSpPr>
            <p:cNvPr id="12" name="Rectangle à coins arrondis 11">
              <a:extLst>
                <a:ext uri="{FF2B5EF4-FFF2-40B4-BE49-F238E27FC236}">
                  <a16:creationId xmlns:a16="http://schemas.microsoft.com/office/drawing/2014/main" id="{358FCE2B-6E4F-C303-CD5F-79EE7D5772E8}"/>
                </a:ext>
              </a:extLst>
            </p:cNvPr>
            <p:cNvSpPr/>
            <p:nvPr/>
          </p:nvSpPr>
          <p:spPr bwMode="auto">
            <a:xfrm>
              <a:off x="4376936" y="5493196"/>
              <a:ext cx="504056" cy="288032"/>
            </a:xfrm>
            <a:prstGeom prst="roundRect">
              <a:avLst/>
            </a:prstGeom>
            <a:solidFill>
              <a:srgbClr val="003478"/>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IMU</a:t>
              </a:r>
            </a:p>
          </p:txBody>
        </p:sp>
        <p:sp>
          <p:nvSpPr>
            <p:cNvPr id="13" name="Rectangle à coins arrondis 12">
              <a:extLst>
                <a:ext uri="{FF2B5EF4-FFF2-40B4-BE49-F238E27FC236}">
                  <a16:creationId xmlns:a16="http://schemas.microsoft.com/office/drawing/2014/main" id="{BB21ECF9-3058-E9B9-24D5-A889A50D0A6B}"/>
                </a:ext>
              </a:extLst>
            </p:cNvPr>
            <p:cNvSpPr/>
            <p:nvPr/>
          </p:nvSpPr>
          <p:spPr bwMode="auto">
            <a:xfrm>
              <a:off x="4953000" y="5493196"/>
              <a:ext cx="504056" cy="288032"/>
            </a:xfrm>
            <a:prstGeom prst="roundRect">
              <a:avLst/>
            </a:prstGeom>
            <a:solidFill>
              <a:schemeClr val="bg2">
                <a:lumMod val="5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GPS</a:t>
              </a:r>
            </a:p>
          </p:txBody>
        </p:sp>
        <p:sp>
          <p:nvSpPr>
            <p:cNvPr id="14" name="Rectangle à coins arrondis 13">
              <a:extLst>
                <a:ext uri="{FF2B5EF4-FFF2-40B4-BE49-F238E27FC236}">
                  <a16:creationId xmlns:a16="http://schemas.microsoft.com/office/drawing/2014/main" id="{A4D43239-AA20-503A-503F-3E8C0AD11981}"/>
                </a:ext>
              </a:extLst>
            </p:cNvPr>
            <p:cNvSpPr/>
            <p:nvPr/>
          </p:nvSpPr>
          <p:spPr bwMode="auto">
            <a:xfrm>
              <a:off x="5529064" y="5501580"/>
              <a:ext cx="504056" cy="288032"/>
            </a:xfrm>
            <a:prstGeom prst="roundRect">
              <a:avLst/>
            </a:prstGeom>
            <a:solidFill>
              <a:srgbClr val="003478"/>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IMU</a:t>
              </a:r>
            </a:p>
          </p:txBody>
        </p:sp>
        <p:sp>
          <p:nvSpPr>
            <p:cNvPr id="15" name="Rectangle à coins arrondis 14">
              <a:extLst>
                <a:ext uri="{FF2B5EF4-FFF2-40B4-BE49-F238E27FC236}">
                  <a16:creationId xmlns:a16="http://schemas.microsoft.com/office/drawing/2014/main" id="{3C9358EB-93F4-DD33-6C20-6A48103FDBBE}"/>
                </a:ext>
              </a:extLst>
            </p:cNvPr>
            <p:cNvSpPr/>
            <p:nvPr/>
          </p:nvSpPr>
          <p:spPr bwMode="auto">
            <a:xfrm>
              <a:off x="6105128" y="5493196"/>
              <a:ext cx="504056" cy="288032"/>
            </a:xfrm>
            <a:prstGeom prst="roundRect">
              <a:avLst/>
            </a:prstGeom>
            <a:solidFill>
              <a:srgbClr val="003478"/>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IMU</a:t>
              </a:r>
            </a:p>
          </p:txBody>
        </p:sp>
        <p:sp>
          <p:nvSpPr>
            <p:cNvPr id="16" name="Rectangle à coins arrondis 15">
              <a:extLst>
                <a:ext uri="{FF2B5EF4-FFF2-40B4-BE49-F238E27FC236}">
                  <a16:creationId xmlns:a16="http://schemas.microsoft.com/office/drawing/2014/main" id="{C825596F-EEF9-D60A-4E6A-7A6A11735306}"/>
                </a:ext>
              </a:extLst>
            </p:cNvPr>
            <p:cNvSpPr/>
            <p:nvPr/>
          </p:nvSpPr>
          <p:spPr bwMode="auto">
            <a:xfrm>
              <a:off x="6681192" y="5501580"/>
              <a:ext cx="504056" cy="288032"/>
            </a:xfrm>
            <a:prstGeom prst="roundRect">
              <a:avLst/>
            </a:prstGeom>
            <a:solidFill>
              <a:srgbClr val="003478"/>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IMU</a:t>
              </a:r>
            </a:p>
          </p:txBody>
        </p:sp>
        <p:sp>
          <p:nvSpPr>
            <p:cNvPr id="17" name="Rectangle à coins arrondis 16">
              <a:extLst>
                <a:ext uri="{FF2B5EF4-FFF2-40B4-BE49-F238E27FC236}">
                  <a16:creationId xmlns:a16="http://schemas.microsoft.com/office/drawing/2014/main" id="{538AF35E-8186-143A-5CF4-3B6B351304DD}"/>
                </a:ext>
              </a:extLst>
            </p:cNvPr>
            <p:cNvSpPr/>
            <p:nvPr/>
          </p:nvSpPr>
          <p:spPr bwMode="auto">
            <a:xfrm>
              <a:off x="7257256" y="5501580"/>
              <a:ext cx="504056" cy="288032"/>
            </a:xfrm>
            <a:prstGeom prst="roundRect">
              <a:avLst/>
            </a:prstGeom>
            <a:solidFill>
              <a:srgbClr val="C00000"/>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DVL</a:t>
              </a:r>
            </a:p>
          </p:txBody>
        </p:sp>
        <p:sp>
          <p:nvSpPr>
            <p:cNvPr id="18" name="Rectangle à coins arrondis 17">
              <a:extLst>
                <a:ext uri="{FF2B5EF4-FFF2-40B4-BE49-F238E27FC236}">
                  <a16:creationId xmlns:a16="http://schemas.microsoft.com/office/drawing/2014/main" id="{C472A206-F8B5-2DE6-2033-859FADB4BDC1}"/>
                </a:ext>
              </a:extLst>
            </p:cNvPr>
            <p:cNvSpPr/>
            <p:nvPr/>
          </p:nvSpPr>
          <p:spPr bwMode="auto">
            <a:xfrm>
              <a:off x="7833320" y="5501580"/>
              <a:ext cx="504056" cy="288032"/>
            </a:xfrm>
            <a:prstGeom prst="roundRect">
              <a:avLst/>
            </a:prstGeom>
            <a:solidFill>
              <a:srgbClr val="003478"/>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IMU</a:t>
              </a:r>
            </a:p>
          </p:txBody>
        </p:sp>
        <p:sp>
          <p:nvSpPr>
            <p:cNvPr id="19" name="Rectangle à coins arrondis 18">
              <a:extLst>
                <a:ext uri="{FF2B5EF4-FFF2-40B4-BE49-F238E27FC236}">
                  <a16:creationId xmlns:a16="http://schemas.microsoft.com/office/drawing/2014/main" id="{301B2424-6CB1-FD54-5E58-341703B4C12D}"/>
                </a:ext>
              </a:extLst>
            </p:cNvPr>
            <p:cNvSpPr/>
            <p:nvPr/>
          </p:nvSpPr>
          <p:spPr bwMode="auto">
            <a:xfrm>
              <a:off x="8409384" y="5509964"/>
              <a:ext cx="504056" cy="288032"/>
            </a:xfrm>
            <a:prstGeom prst="roundRect">
              <a:avLst/>
            </a:prstGeom>
            <a:solidFill>
              <a:srgbClr val="003478"/>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1507951" fontAlgn="base">
                <a:spcBef>
                  <a:spcPct val="0"/>
                </a:spcBef>
                <a:spcAft>
                  <a:spcPct val="0"/>
                </a:spcAft>
              </a:pPr>
              <a:r>
                <a:rPr lang="en-US" sz="2309">
                  <a:solidFill>
                    <a:schemeClr val="bg1"/>
                  </a:solidFill>
                  <a:latin typeface="Arial Unicode MS" pitchFamily="34" charset="-128"/>
                </a:rPr>
                <a:t>IMU</a:t>
              </a:r>
            </a:p>
          </p:txBody>
        </p:sp>
        <p:cxnSp>
          <p:nvCxnSpPr>
            <p:cNvPr id="20" name="Connecteur en arc 26">
              <a:extLst>
                <a:ext uri="{FF2B5EF4-FFF2-40B4-BE49-F238E27FC236}">
                  <a16:creationId xmlns:a16="http://schemas.microsoft.com/office/drawing/2014/main" id="{A58FA75D-2F7D-AA21-0303-7FA978A37EB9}"/>
                </a:ext>
              </a:extLst>
            </p:cNvPr>
            <p:cNvCxnSpPr>
              <a:stCxn id="7" idx="0"/>
              <a:endCxn id="8" idx="0"/>
            </p:cNvCxnSpPr>
            <p:nvPr/>
          </p:nvCxnSpPr>
          <p:spPr bwMode="auto">
            <a:xfrm rot="5400000" flipH="1" flipV="1">
              <a:off x="2032484" y="5209356"/>
              <a:ext cx="8384" cy="576064"/>
            </a:xfrm>
            <a:prstGeom prst="curvedConnector3">
              <a:avLst>
                <a:gd name="adj1" fmla="val 28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1" name="Connecteur en arc 27">
              <a:extLst>
                <a:ext uri="{FF2B5EF4-FFF2-40B4-BE49-F238E27FC236}">
                  <a16:creationId xmlns:a16="http://schemas.microsoft.com/office/drawing/2014/main" id="{452D0786-30AE-B4C3-41FA-BBCA9A99CB1A}"/>
                </a:ext>
              </a:extLst>
            </p:cNvPr>
            <p:cNvCxnSpPr>
              <a:stCxn id="8" idx="0"/>
              <a:endCxn id="9" idx="0"/>
            </p:cNvCxnSpPr>
            <p:nvPr/>
          </p:nvCxnSpPr>
          <p:spPr bwMode="auto">
            <a:xfrm rot="16200000" flipH="1">
              <a:off x="2608548" y="5209356"/>
              <a:ext cx="8384" cy="576064"/>
            </a:xfrm>
            <a:prstGeom prst="curvedConnector3">
              <a:avLst>
                <a:gd name="adj1" fmla="val -27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2" name="Connecteur en arc 30">
              <a:extLst>
                <a:ext uri="{FF2B5EF4-FFF2-40B4-BE49-F238E27FC236}">
                  <a16:creationId xmlns:a16="http://schemas.microsoft.com/office/drawing/2014/main" id="{435B7AA4-D2A6-1617-B251-4C83C9BC4C1E}"/>
                </a:ext>
              </a:extLst>
            </p:cNvPr>
            <p:cNvCxnSpPr>
              <a:stCxn id="9" idx="0"/>
              <a:endCxn id="11" idx="0"/>
            </p:cNvCxnSpPr>
            <p:nvPr/>
          </p:nvCxnSpPr>
          <p:spPr bwMode="auto">
            <a:xfrm rot="5400000" flipH="1" flipV="1">
              <a:off x="3476836" y="4925516"/>
              <a:ext cx="12700" cy="1152128"/>
            </a:xfrm>
            <a:prstGeom prst="curvedConnector3">
              <a:avLst>
                <a:gd name="adj1" fmla="val 1800000"/>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3" name="Connecteur en arc 33">
              <a:extLst>
                <a:ext uri="{FF2B5EF4-FFF2-40B4-BE49-F238E27FC236}">
                  <a16:creationId xmlns:a16="http://schemas.microsoft.com/office/drawing/2014/main" id="{484E05C9-E2D0-0237-BA60-E1785247EE19}"/>
                </a:ext>
              </a:extLst>
            </p:cNvPr>
            <p:cNvCxnSpPr>
              <a:stCxn id="11" idx="0"/>
              <a:endCxn id="12" idx="0"/>
            </p:cNvCxnSpPr>
            <p:nvPr/>
          </p:nvCxnSpPr>
          <p:spPr bwMode="auto">
            <a:xfrm rot="5400000" flipH="1" flipV="1">
              <a:off x="4336740" y="5209356"/>
              <a:ext cx="8384" cy="576064"/>
            </a:xfrm>
            <a:prstGeom prst="curvedConnector3">
              <a:avLst>
                <a:gd name="adj1" fmla="val 28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4" name="Connecteur en arc 36">
              <a:extLst>
                <a:ext uri="{FF2B5EF4-FFF2-40B4-BE49-F238E27FC236}">
                  <a16:creationId xmlns:a16="http://schemas.microsoft.com/office/drawing/2014/main" id="{E035B6F1-3C42-3EE6-D736-3F180A39DF26}"/>
                </a:ext>
              </a:extLst>
            </p:cNvPr>
            <p:cNvCxnSpPr>
              <a:stCxn id="12" idx="0"/>
              <a:endCxn id="14" idx="0"/>
            </p:cNvCxnSpPr>
            <p:nvPr/>
          </p:nvCxnSpPr>
          <p:spPr bwMode="auto">
            <a:xfrm rot="16200000" flipH="1">
              <a:off x="5200836" y="4921324"/>
              <a:ext cx="8384" cy="1152128"/>
            </a:xfrm>
            <a:prstGeom prst="curvedConnector3">
              <a:avLst>
                <a:gd name="adj1" fmla="val -27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5" name="Connecteur en arc 40">
              <a:extLst>
                <a:ext uri="{FF2B5EF4-FFF2-40B4-BE49-F238E27FC236}">
                  <a16:creationId xmlns:a16="http://schemas.microsoft.com/office/drawing/2014/main" id="{6E123684-66DD-878E-D59B-0D1096D6F97D}"/>
                </a:ext>
              </a:extLst>
            </p:cNvPr>
            <p:cNvCxnSpPr>
              <a:stCxn id="14" idx="0"/>
              <a:endCxn id="15" idx="0"/>
            </p:cNvCxnSpPr>
            <p:nvPr/>
          </p:nvCxnSpPr>
          <p:spPr bwMode="auto">
            <a:xfrm rot="5400000" flipH="1" flipV="1">
              <a:off x="6064932" y="5209356"/>
              <a:ext cx="8384" cy="576064"/>
            </a:xfrm>
            <a:prstGeom prst="curvedConnector3">
              <a:avLst>
                <a:gd name="adj1" fmla="val 28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6" name="Connecteur en arc 43">
              <a:extLst>
                <a:ext uri="{FF2B5EF4-FFF2-40B4-BE49-F238E27FC236}">
                  <a16:creationId xmlns:a16="http://schemas.microsoft.com/office/drawing/2014/main" id="{221BEC85-7942-11EE-9C22-64B9E5659403}"/>
                </a:ext>
              </a:extLst>
            </p:cNvPr>
            <p:cNvCxnSpPr>
              <a:stCxn id="15" idx="0"/>
              <a:endCxn id="16" idx="0"/>
            </p:cNvCxnSpPr>
            <p:nvPr/>
          </p:nvCxnSpPr>
          <p:spPr bwMode="auto">
            <a:xfrm rot="16200000" flipH="1">
              <a:off x="6640996" y="5209356"/>
              <a:ext cx="8384" cy="576064"/>
            </a:xfrm>
            <a:prstGeom prst="curvedConnector3">
              <a:avLst>
                <a:gd name="adj1" fmla="val -27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7" name="Connecteur en arc 46">
              <a:extLst>
                <a:ext uri="{FF2B5EF4-FFF2-40B4-BE49-F238E27FC236}">
                  <a16:creationId xmlns:a16="http://schemas.microsoft.com/office/drawing/2014/main" id="{908F6A69-C083-996A-68E2-15E40EA3F568}"/>
                </a:ext>
              </a:extLst>
            </p:cNvPr>
            <p:cNvCxnSpPr>
              <a:stCxn id="16" idx="2"/>
              <a:endCxn id="15" idx="2"/>
            </p:cNvCxnSpPr>
            <p:nvPr/>
          </p:nvCxnSpPr>
          <p:spPr bwMode="auto">
            <a:xfrm rot="5400000" flipH="1">
              <a:off x="6640996" y="5497388"/>
              <a:ext cx="8384" cy="576064"/>
            </a:xfrm>
            <a:prstGeom prst="curvedConnector3">
              <a:avLst>
                <a:gd name="adj1" fmla="val -27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8" name="Connecteur en arc 50">
              <a:extLst>
                <a:ext uri="{FF2B5EF4-FFF2-40B4-BE49-F238E27FC236}">
                  <a16:creationId xmlns:a16="http://schemas.microsoft.com/office/drawing/2014/main" id="{70C564F4-CEAD-1187-98E0-88BA7C5FF389}"/>
                </a:ext>
              </a:extLst>
            </p:cNvPr>
            <p:cNvCxnSpPr>
              <a:stCxn id="15" idx="2"/>
              <a:endCxn id="14" idx="2"/>
            </p:cNvCxnSpPr>
            <p:nvPr/>
          </p:nvCxnSpPr>
          <p:spPr bwMode="auto">
            <a:xfrm rot="5400000">
              <a:off x="6064932" y="5497388"/>
              <a:ext cx="8384" cy="576064"/>
            </a:xfrm>
            <a:prstGeom prst="curvedConnector3">
              <a:avLst>
                <a:gd name="adj1" fmla="val 28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9" name="Connecteur en arc 53">
              <a:extLst>
                <a:ext uri="{FF2B5EF4-FFF2-40B4-BE49-F238E27FC236}">
                  <a16:creationId xmlns:a16="http://schemas.microsoft.com/office/drawing/2014/main" id="{3891ECC0-0328-128C-0C1B-BB6DF3906A55}"/>
                </a:ext>
              </a:extLst>
            </p:cNvPr>
            <p:cNvCxnSpPr>
              <a:stCxn id="14" idx="2"/>
              <a:endCxn id="12" idx="2"/>
            </p:cNvCxnSpPr>
            <p:nvPr/>
          </p:nvCxnSpPr>
          <p:spPr bwMode="auto">
            <a:xfrm rot="5400000" flipH="1">
              <a:off x="5200836" y="5209356"/>
              <a:ext cx="8384" cy="1152128"/>
            </a:xfrm>
            <a:prstGeom prst="curvedConnector3">
              <a:avLst>
                <a:gd name="adj1" fmla="val -27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0" name="Connecteur en arc 56">
              <a:extLst>
                <a:ext uri="{FF2B5EF4-FFF2-40B4-BE49-F238E27FC236}">
                  <a16:creationId xmlns:a16="http://schemas.microsoft.com/office/drawing/2014/main" id="{A0AD6FF2-4872-7120-80C0-9E2FA6EAC2A4}"/>
                </a:ext>
              </a:extLst>
            </p:cNvPr>
            <p:cNvCxnSpPr>
              <a:stCxn id="12" idx="2"/>
              <a:endCxn id="11" idx="2"/>
            </p:cNvCxnSpPr>
            <p:nvPr/>
          </p:nvCxnSpPr>
          <p:spPr bwMode="auto">
            <a:xfrm rot="5400000">
              <a:off x="4336740" y="5497388"/>
              <a:ext cx="8384" cy="576064"/>
            </a:xfrm>
            <a:prstGeom prst="curvedConnector3">
              <a:avLst>
                <a:gd name="adj1" fmla="val 28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1" name="Connecteur en arc 59">
              <a:extLst>
                <a:ext uri="{FF2B5EF4-FFF2-40B4-BE49-F238E27FC236}">
                  <a16:creationId xmlns:a16="http://schemas.microsoft.com/office/drawing/2014/main" id="{DD59FE83-6C6F-C994-20B5-8EA4DF534343}"/>
                </a:ext>
              </a:extLst>
            </p:cNvPr>
            <p:cNvCxnSpPr>
              <a:stCxn id="11" idx="2"/>
              <a:endCxn id="9" idx="2"/>
            </p:cNvCxnSpPr>
            <p:nvPr/>
          </p:nvCxnSpPr>
          <p:spPr bwMode="auto">
            <a:xfrm rot="5400000">
              <a:off x="3476836" y="5213548"/>
              <a:ext cx="12700" cy="1152128"/>
            </a:xfrm>
            <a:prstGeom prst="curvedConnector3">
              <a:avLst>
                <a:gd name="adj1" fmla="val 1800000"/>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2" name="Connecteur en arc 62">
              <a:extLst>
                <a:ext uri="{FF2B5EF4-FFF2-40B4-BE49-F238E27FC236}">
                  <a16:creationId xmlns:a16="http://schemas.microsoft.com/office/drawing/2014/main" id="{59FAE666-D636-7FCD-46CE-B90013C1109C}"/>
                </a:ext>
              </a:extLst>
            </p:cNvPr>
            <p:cNvCxnSpPr>
              <a:stCxn id="9" idx="2"/>
              <a:endCxn id="8" idx="2"/>
            </p:cNvCxnSpPr>
            <p:nvPr/>
          </p:nvCxnSpPr>
          <p:spPr bwMode="auto">
            <a:xfrm rot="5400000" flipH="1">
              <a:off x="2608548" y="5497388"/>
              <a:ext cx="8384" cy="576064"/>
            </a:xfrm>
            <a:prstGeom prst="curvedConnector3">
              <a:avLst>
                <a:gd name="adj1" fmla="val -27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3" name="Connecteur en arc 65">
              <a:extLst>
                <a:ext uri="{FF2B5EF4-FFF2-40B4-BE49-F238E27FC236}">
                  <a16:creationId xmlns:a16="http://schemas.microsoft.com/office/drawing/2014/main" id="{9FC1D6BC-A980-F0B7-08EE-D34F11824DD4}"/>
                </a:ext>
              </a:extLst>
            </p:cNvPr>
            <p:cNvCxnSpPr>
              <a:stCxn id="8" idx="2"/>
              <a:endCxn id="7" idx="2"/>
            </p:cNvCxnSpPr>
            <p:nvPr/>
          </p:nvCxnSpPr>
          <p:spPr bwMode="auto">
            <a:xfrm rot="5400000">
              <a:off x="2032484" y="5497388"/>
              <a:ext cx="8384" cy="576064"/>
            </a:xfrm>
            <a:prstGeom prst="curvedConnector3">
              <a:avLst>
                <a:gd name="adj1" fmla="val 28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4" name="Connecteur en arc 68">
              <a:extLst>
                <a:ext uri="{FF2B5EF4-FFF2-40B4-BE49-F238E27FC236}">
                  <a16:creationId xmlns:a16="http://schemas.microsoft.com/office/drawing/2014/main" id="{45068B96-0E6C-4B2E-EEE7-6771AB39ECB0}"/>
                </a:ext>
              </a:extLst>
            </p:cNvPr>
            <p:cNvCxnSpPr>
              <a:stCxn id="10" idx="0"/>
              <a:endCxn id="13" idx="0"/>
            </p:cNvCxnSpPr>
            <p:nvPr/>
          </p:nvCxnSpPr>
          <p:spPr bwMode="auto">
            <a:xfrm rot="5400000" flipH="1" flipV="1">
              <a:off x="4336740" y="4633292"/>
              <a:ext cx="8384" cy="1728192"/>
            </a:xfrm>
            <a:prstGeom prst="curvedConnector3">
              <a:avLst>
                <a:gd name="adj1" fmla="val 4133123"/>
              </a:avLst>
            </a:prstGeom>
            <a:ln>
              <a:solidFill>
                <a:schemeClr val="tx1">
                  <a:lumMod val="65000"/>
                  <a:lumOff val="35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5" name="Connecteur en arc 72">
              <a:extLst>
                <a:ext uri="{FF2B5EF4-FFF2-40B4-BE49-F238E27FC236}">
                  <a16:creationId xmlns:a16="http://schemas.microsoft.com/office/drawing/2014/main" id="{AE454A94-9B82-1C02-6C39-8400E156AF35}"/>
                </a:ext>
              </a:extLst>
            </p:cNvPr>
            <p:cNvCxnSpPr>
              <a:stCxn id="13" idx="2"/>
              <a:endCxn id="10" idx="2"/>
            </p:cNvCxnSpPr>
            <p:nvPr/>
          </p:nvCxnSpPr>
          <p:spPr bwMode="auto">
            <a:xfrm rot="5400000">
              <a:off x="4336740" y="4921324"/>
              <a:ext cx="8384" cy="1728192"/>
            </a:xfrm>
            <a:prstGeom prst="curvedConnector3">
              <a:avLst>
                <a:gd name="adj1" fmla="val 4246732"/>
              </a:avLst>
            </a:prstGeom>
            <a:ln>
              <a:solidFill>
                <a:schemeClr val="tx1">
                  <a:lumMod val="65000"/>
                  <a:lumOff val="35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6" name="Connecteur en arc 76">
              <a:extLst>
                <a:ext uri="{FF2B5EF4-FFF2-40B4-BE49-F238E27FC236}">
                  <a16:creationId xmlns:a16="http://schemas.microsoft.com/office/drawing/2014/main" id="{1B1347E6-AAB7-253D-2374-72C4384C2265}"/>
                </a:ext>
              </a:extLst>
            </p:cNvPr>
            <p:cNvCxnSpPr>
              <a:stCxn id="16" idx="0"/>
              <a:endCxn id="18" idx="0"/>
            </p:cNvCxnSpPr>
            <p:nvPr/>
          </p:nvCxnSpPr>
          <p:spPr bwMode="auto">
            <a:xfrm rot="5400000" flipH="1" flipV="1">
              <a:off x="7509284" y="4925516"/>
              <a:ext cx="12700" cy="1152128"/>
            </a:xfrm>
            <a:prstGeom prst="curvedConnector3">
              <a:avLst>
                <a:gd name="adj1" fmla="val 1800000"/>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7" name="Connecteur en arc 79">
              <a:extLst>
                <a:ext uri="{FF2B5EF4-FFF2-40B4-BE49-F238E27FC236}">
                  <a16:creationId xmlns:a16="http://schemas.microsoft.com/office/drawing/2014/main" id="{93D6BF5A-9A98-8554-535C-BB372851DD7C}"/>
                </a:ext>
              </a:extLst>
            </p:cNvPr>
            <p:cNvCxnSpPr>
              <a:stCxn id="18" idx="0"/>
              <a:endCxn id="19" idx="0"/>
            </p:cNvCxnSpPr>
            <p:nvPr/>
          </p:nvCxnSpPr>
          <p:spPr bwMode="auto">
            <a:xfrm rot="16200000" flipH="1">
              <a:off x="8369188" y="5217740"/>
              <a:ext cx="8384" cy="576064"/>
            </a:xfrm>
            <a:prstGeom prst="curvedConnector3">
              <a:avLst>
                <a:gd name="adj1" fmla="val -27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8" name="Connecteur en arc 82">
              <a:extLst>
                <a:ext uri="{FF2B5EF4-FFF2-40B4-BE49-F238E27FC236}">
                  <a16:creationId xmlns:a16="http://schemas.microsoft.com/office/drawing/2014/main" id="{D7A95891-064A-FE8F-516F-B0223A50E493}"/>
                </a:ext>
              </a:extLst>
            </p:cNvPr>
            <p:cNvCxnSpPr>
              <a:stCxn id="18" idx="2"/>
              <a:endCxn id="16" idx="2"/>
            </p:cNvCxnSpPr>
            <p:nvPr/>
          </p:nvCxnSpPr>
          <p:spPr bwMode="auto">
            <a:xfrm rot="5400000">
              <a:off x="7509284" y="5213548"/>
              <a:ext cx="12700" cy="1152128"/>
            </a:xfrm>
            <a:prstGeom prst="curvedConnector3">
              <a:avLst>
                <a:gd name="adj1" fmla="val 1800000"/>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9" name="Connecteur en arc 85">
              <a:extLst>
                <a:ext uri="{FF2B5EF4-FFF2-40B4-BE49-F238E27FC236}">
                  <a16:creationId xmlns:a16="http://schemas.microsoft.com/office/drawing/2014/main" id="{A50F0668-F366-0A22-8B19-D22B5D72129A}"/>
                </a:ext>
              </a:extLst>
            </p:cNvPr>
            <p:cNvCxnSpPr>
              <a:stCxn id="19" idx="2"/>
              <a:endCxn id="18" idx="2"/>
            </p:cNvCxnSpPr>
            <p:nvPr/>
          </p:nvCxnSpPr>
          <p:spPr bwMode="auto">
            <a:xfrm rot="5400000" flipH="1">
              <a:off x="8369188" y="5505772"/>
              <a:ext cx="8384" cy="576064"/>
            </a:xfrm>
            <a:prstGeom prst="curvedConnector3">
              <a:avLst>
                <a:gd name="adj1" fmla="val -2726622"/>
              </a:avLst>
            </a:prstGeom>
            <a:ln>
              <a:solidFill>
                <a:schemeClr val="bg1">
                  <a:lumMod val="50000"/>
                </a:schemeClr>
              </a:solidFill>
              <a:headEnd type="none" w="med" len="med"/>
              <a:tailEnd type="triangle" w="med" len="med"/>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37908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F641EA3-DD18-4D74-38F8-89C41DD59D25}"/>
              </a:ext>
            </a:extLst>
          </p:cNvPr>
          <p:cNvSpPr>
            <a:spLocks noGrp="1"/>
          </p:cNvSpPr>
          <p:nvPr>
            <p:ph type="title"/>
          </p:nvPr>
        </p:nvSpPr>
        <p:spPr/>
        <p:txBody>
          <a:bodyPr>
            <a:normAutofit fontScale="90000"/>
          </a:bodyPr>
          <a:lstStyle/>
          <a:p>
            <a:r>
              <a:rPr lang="en-GB"/>
              <a:t>Channels of an Xpf file</a:t>
            </a:r>
            <a:endParaRPr lang="en-NL"/>
          </a:p>
        </p:txBody>
      </p:sp>
      <p:sp>
        <p:nvSpPr>
          <p:cNvPr id="2" name="Slide Number Placeholder 2">
            <a:extLst>
              <a:ext uri="{FF2B5EF4-FFF2-40B4-BE49-F238E27FC236}">
                <a16:creationId xmlns:a16="http://schemas.microsoft.com/office/drawing/2014/main" id="{B3342C5F-5B39-BFF7-5809-51FB478B4882}"/>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62</a:t>
            </a:fld>
            <a:endParaRPr lang="fr-FR" spc="10"/>
          </a:p>
        </p:txBody>
      </p:sp>
      <p:sp>
        <p:nvSpPr>
          <p:cNvPr id="7" name="Text Placeholder 6">
            <a:extLst>
              <a:ext uri="{FF2B5EF4-FFF2-40B4-BE49-F238E27FC236}">
                <a16:creationId xmlns:a16="http://schemas.microsoft.com/office/drawing/2014/main" id="{F677D7C0-CE42-B67C-540E-DEAB62B88C88}"/>
              </a:ext>
            </a:extLst>
          </p:cNvPr>
          <p:cNvSpPr>
            <a:spLocks noGrp="1"/>
          </p:cNvSpPr>
          <p:nvPr>
            <p:ph type="body" sz="quarter" idx="13"/>
          </p:nvPr>
        </p:nvSpPr>
        <p:spPr/>
        <p:txBody>
          <a:bodyPr/>
          <a:lstStyle/>
          <a:p>
            <a:pPr marL="0" indent="0">
              <a:buNone/>
            </a:pPr>
            <a:r>
              <a:rPr lang="en-GB" sz="2000" dirty="0"/>
              <a:t>A file generated from a raw POSTPROCESSING file contains the following channels:</a:t>
            </a:r>
          </a:p>
          <a:p>
            <a:r>
              <a:rPr lang="en-GB" sz="2000" dirty="0"/>
              <a:t>IMU</a:t>
            </a:r>
          </a:p>
          <a:p>
            <a:r>
              <a:rPr lang="en-GB" sz="2000" dirty="0"/>
              <a:t>DVL_BT</a:t>
            </a:r>
          </a:p>
          <a:p>
            <a:r>
              <a:rPr lang="en-GB" sz="2000" dirty="0"/>
              <a:t>DVL_WT</a:t>
            </a:r>
          </a:p>
          <a:p>
            <a:r>
              <a:rPr lang="en-GB" sz="2000" dirty="0"/>
              <a:t>EM_LOG_1, EM_LOG_2</a:t>
            </a:r>
          </a:p>
          <a:p>
            <a:r>
              <a:rPr lang="en-GB" sz="2000" dirty="0"/>
              <a:t>GPS_1, GPS_2, GPS_3</a:t>
            </a:r>
          </a:p>
          <a:p>
            <a:r>
              <a:rPr lang="en-GB" sz="2000" dirty="0"/>
              <a:t>DEPTH</a:t>
            </a:r>
          </a:p>
          <a:p>
            <a:r>
              <a:rPr lang="en-GB" sz="2000" dirty="0"/>
              <a:t>USBL_1, USBL_2, USBL_3</a:t>
            </a:r>
          </a:p>
          <a:p>
            <a:r>
              <a:rPr lang="en-GB" sz="2000" dirty="0"/>
              <a:t>LBL,</a:t>
            </a:r>
          </a:p>
          <a:p>
            <a:r>
              <a:rPr lang="en-GB" sz="2000" dirty="0"/>
              <a:t>UTC,</a:t>
            </a:r>
          </a:p>
          <a:p>
            <a:r>
              <a:rPr lang="en-GB" sz="2000" dirty="0"/>
              <a:t>DMI</a:t>
            </a:r>
          </a:p>
          <a:p>
            <a:r>
              <a:rPr lang="en-GB" sz="2000" dirty="0"/>
              <a:t>SYNCHRO_1 à SYNCHRO_4,</a:t>
            </a:r>
          </a:p>
          <a:p>
            <a:r>
              <a:rPr lang="en-GB" sz="2000" dirty="0"/>
              <a:t>INS_NAV</a:t>
            </a:r>
          </a:p>
          <a:p>
            <a:r>
              <a:rPr lang="en-GB" sz="2000" dirty="0"/>
              <a:t>PLATFORM_ORIENT</a:t>
            </a:r>
          </a:p>
          <a:p>
            <a:r>
              <a:rPr lang="en-GB" sz="2000" dirty="0"/>
              <a:t>SYSTEM_TIME</a:t>
            </a:r>
          </a:p>
          <a:p>
            <a:endParaRPr lang="en-GB" sz="2000" dirty="0"/>
          </a:p>
          <a:p>
            <a:pPr marL="0" indent="0">
              <a:buNone/>
            </a:pPr>
            <a:r>
              <a:rPr lang="en-GB" sz="2000" dirty="0"/>
              <a:t>The structure of an </a:t>
            </a:r>
            <a:r>
              <a:rPr lang="en-GB" sz="2000" dirty="0" err="1"/>
              <a:t>Xpf</a:t>
            </a:r>
            <a:r>
              <a:rPr lang="en-GB" sz="2000" dirty="0"/>
              <a:t> file can be displayed from the MMI using the File / Properties command (expert mode must be turned on).</a:t>
            </a:r>
          </a:p>
          <a:p>
            <a:endParaRPr lang="en-NL" sz="2000" dirty="0"/>
          </a:p>
        </p:txBody>
      </p:sp>
      <p:pic>
        <p:nvPicPr>
          <p:cNvPr id="8" name="Picture 2">
            <a:extLst>
              <a:ext uri="{FF2B5EF4-FFF2-40B4-BE49-F238E27FC236}">
                <a16:creationId xmlns:a16="http://schemas.microsoft.com/office/drawing/2014/main" id="{5308EA53-9629-91CE-2AA3-77D5C3AB7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091" y="3615316"/>
            <a:ext cx="5044625" cy="4472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287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33714-E9BA-D074-488A-5D0C89E2571B}"/>
              </a:ext>
            </a:extLst>
          </p:cNvPr>
          <p:cNvSpPr>
            <a:spLocks noGrp="1"/>
          </p:cNvSpPr>
          <p:nvPr>
            <p:ph type="title"/>
          </p:nvPr>
        </p:nvSpPr>
        <p:spPr/>
        <p:txBody>
          <a:bodyPr>
            <a:normAutofit fontScale="90000"/>
          </a:bodyPr>
          <a:lstStyle/>
          <a:p>
            <a:r>
              <a:rPr lang="en-GB"/>
              <a:t>Installation</a:t>
            </a:r>
            <a:endParaRPr lang="en-NL"/>
          </a:p>
        </p:txBody>
      </p:sp>
      <p:sp>
        <p:nvSpPr>
          <p:cNvPr id="4" name="Text Placeholder 3">
            <a:extLst>
              <a:ext uri="{FF2B5EF4-FFF2-40B4-BE49-F238E27FC236}">
                <a16:creationId xmlns:a16="http://schemas.microsoft.com/office/drawing/2014/main" id="{83B5B75A-1657-77EE-F2F4-298BF5DDFEAF}"/>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2394598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4CF98-ACAC-A5CC-4B6E-A0034FA7F9B0}"/>
              </a:ext>
            </a:extLst>
          </p:cNvPr>
          <p:cNvSpPr>
            <a:spLocks noGrp="1"/>
          </p:cNvSpPr>
          <p:nvPr>
            <p:ph type="title"/>
          </p:nvPr>
        </p:nvSpPr>
        <p:spPr/>
        <p:txBody>
          <a:bodyPr>
            <a:normAutofit fontScale="90000"/>
          </a:bodyPr>
          <a:lstStyle/>
          <a:p>
            <a:r>
              <a:rPr lang="en-GB"/>
              <a:t>Package </a:t>
            </a:r>
            <a:endParaRPr lang="en-NL"/>
          </a:p>
        </p:txBody>
      </p:sp>
      <p:sp>
        <p:nvSpPr>
          <p:cNvPr id="3" name="Slide Number Placeholder 2">
            <a:extLst>
              <a:ext uri="{FF2B5EF4-FFF2-40B4-BE49-F238E27FC236}">
                <a16:creationId xmlns:a16="http://schemas.microsoft.com/office/drawing/2014/main" id="{BE6C8D2D-8291-88FF-386A-CEC506219A15}"/>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64</a:t>
            </a:fld>
            <a:endParaRPr lang="fr-FR" spc="10"/>
          </a:p>
        </p:txBody>
      </p:sp>
      <p:sp>
        <p:nvSpPr>
          <p:cNvPr id="6" name="Text Placeholder 5">
            <a:extLst>
              <a:ext uri="{FF2B5EF4-FFF2-40B4-BE49-F238E27FC236}">
                <a16:creationId xmlns:a16="http://schemas.microsoft.com/office/drawing/2014/main" id="{5CBDE5C7-7E10-987E-4D64-F5A387EFD1D2}"/>
              </a:ext>
            </a:extLst>
          </p:cNvPr>
          <p:cNvSpPr>
            <a:spLocks noGrp="1"/>
          </p:cNvSpPr>
          <p:nvPr>
            <p:ph type="body" sz="quarter" idx="12"/>
          </p:nvPr>
        </p:nvSpPr>
        <p:spPr>
          <a:xfrm>
            <a:off x="1257183" y="3984674"/>
            <a:ext cx="6586306" cy="3570208"/>
          </a:xfrm>
        </p:spPr>
        <p:txBody>
          <a:bodyPr/>
          <a:lstStyle/>
          <a:p>
            <a:r>
              <a:rPr lang="en-GB" dirty="0"/>
              <a:t>USB Dongle</a:t>
            </a:r>
          </a:p>
          <a:p>
            <a:r>
              <a:rPr lang="en-GB" dirty="0"/>
              <a:t>Driver automatically installed during Delph INS Subsea setup process.</a:t>
            </a:r>
          </a:p>
          <a:p>
            <a:r>
              <a:rPr lang="en-GB" dirty="0"/>
              <a:t>Release notes</a:t>
            </a:r>
          </a:p>
          <a:p>
            <a:r>
              <a:rPr lang="en-GB" dirty="0"/>
              <a:t>Installation program:</a:t>
            </a:r>
          </a:p>
          <a:p>
            <a:pPr marL="0" indent="0">
              <a:buNone/>
            </a:pPr>
            <a:r>
              <a:rPr lang="en-GB" dirty="0">
                <a:hlinkClick r:id="rId2"/>
              </a:rPr>
              <a:t>https://download.exail.com/delph-ins/</a:t>
            </a:r>
            <a:endParaRPr lang="en-GB" dirty="0"/>
          </a:p>
          <a:p>
            <a:pPr marL="0" indent="0">
              <a:buNone/>
            </a:pPr>
            <a:endParaRPr lang="en-NL" dirty="0"/>
          </a:p>
        </p:txBody>
      </p:sp>
      <p:sp>
        <p:nvSpPr>
          <p:cNvPr id="7" name="Text Placeholder 5">
            <a:extLst>
              <a:ext uri="{FF2B5EF4-FFF2-40B4-BE49-F238E27FC236}">
                <a16:creationId xmlns:a16="http://schemas.microsoft.com/office/drawing/2014/main" id="{983358E0-A158-3FBE-5345-AC5E11041F13}"/>
              </a:ext>
            </a:extLst>
          </p:cNvPr>
          <p:cNvSpPr txBox="1">
            <a:spLocks/>
          </p:cNvSpPr>
          <p:nvPr/>
        </p:nvSpPr>
        <p:spPr>
          <a:xfrm>
            <a:off x="10318572" y="3869571"/>
            <a:ext cx="8807555" cy="3570208"/>
          </a:xfrm>
          <a:prstGeom prst="rect">
            <a:avLst/>
          </a:prstGeom>
        </p:spPr>
        <p:txBody>
          <a:bodyPr wrap="square" lIns="0" tIns="0" rIns="0" bIns="0" anchor="ctr" anchorCtr="0">
            <a:spAutoFit/>
          </a:bodyPr>
          <a:lstStyle>
            <a:lvl1pPr marL="342900" indent="-342900">
              <a:spcBef>
                <a:spcPts val="1200"/>
              </a:spcBef>
              <a:buFontTx/>
              <a:buBlip>
                <a:blip r:embed="rId3"/>
              </a:buBlip>
              <a:defRPr sz="2600" b="1"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dirty="0"/>
              <a:t>Software required protection key.</a:t>
            </a:r>
          </a:p>
          <a:p>
            <a:r>
              <a:rPr lang="en-GB" dirty="0"/>
              <a:t>Driver automatically installed during Delph INS Subsea setup process.</a:t>
            </a:r>
          </a:p>
          <a:p>
            <a:r>
              <a:rPr lang="en-GB" dirty="0"/>
              <a:t>Release notes</a:t>
            </a:r>
          </a:p>
          <a:p>
            <a:r>
              <a:rPr lang="en-GB" dirty="0"/>
              <a:t>Installation program:</a:t>
            </a:r>
          </a:p>
          <a:p>
            <a:pPr marL="0" indent="0">
              <a:buNone/>
            </a:pPr>
            <a:r>
              <a:rPr lang="en-GB" dirty="0">
                <a:hlinkClick r:id="rId2"/>
              </a:rPr>
              <a:t>https://download.exail.com/delph-ins/</a:t>
            </a:r>
            <a:endParaRPr lang="en-GB" dirty="0"/>
          </a:p>
          <a:p>
            <a:pPr marL="0" indent="0">
              <a:buNone/>
            </a:pPr>
            <a:endParaRPr lang="en-NL" dirty="0"/>
          </a:p>
        </p:txBody>
      </p:sp>
    </p:spTree>
    <p:extLst>
      <p:ext uri="{BB962C8B-B14F-4D97-AF65-F5344CB8AC3E}">
        <p14:creationId xmlns:p14="http://schemas.microsoft.com/office/powerpoint/2010/main" val="42696403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84495248-3AD3-7218-DCAF-DBDE09C08B0A}"/>
              </a:ext>
            </a:extLst>
          </p:cNvPr>
          <p:cNvSpPr>
            <a:spLocks noGrp="1"/>
          </p:cNvSpPr>
          <p:nvPr>
            <p:ph type="title"/>
          </p:nvPr>
        </p:nvSpPr>
        <p:spPr/>
        <p:txBody>
          <a:bodyPr wrap="square">
            <a:spAutoFit/>
          </a:bodyPr>
          <a:lstStyle/>
          <a:p>
            <a:r>
              <a:rPr lang="en-US" sz="3200" dirty="0"/>
              <a:t>Licensing</a:t>
            </a:r>
          </a:p>
        </p:txBody>
      </p:sp>
      <p:sp>
        <p:nvSpPr>
          <p:cNvPr id="5" name="Espace réservé du numéro de diapositive 4">
            <a:extLst>
              <a:ext uri="{FF2B5EF4-FFF2-40B4-BE49-F238E27FC236}">
                <a16:creationId xmlns:a16="http://schemas.microsoft.com/office/drawing/2014/main" id="{B40FF0E1-547B-FC83-E410-FB8A7ADD6563}"/>
              </a:ext>
            </a:extLst>
          </p:cNvPr>
          <p:cNvSpPr>
            <a:spLocks noGrp="1"/>
          </p:cNvSpPr>
          <p:nvPr>
            <p:ph type="sldNum" sz="quarter" idx="4"/>
          </p:nvPr>
        </p:nvSpPr>
        <p:spPr/>
        <p:txBody>
          <a:bodyPr/>
          <a:lstStyle/>
          <a:p>
            <a:pPr marL="125095">
              <a:spcBef>
                <a:spcPts val="40"/>
              </a:spcBef>
            </a:pPr>
            <a:fld id="{81D60167-4931-47E6-BA6A-407CBD079E47}" type="slidenum">
              <a:rPr lang="fr-FR" spc="10"/>
              <a:pPr marL="125095">
                <a:spcBef>
                  <a:spcPts val="40"/>
                </a:spcBef>
              </a:pPr>
              <a:t>65</a:t>
            </a:fld>
            <a:endParaRPr lang="fr-FR" spc="10"/>
          </a:p>
        </p:txBody>
      </p:sp>
      <p:sp>
        <p:nvSpPr>
          <p:cNvPr id="3" name="Text Placeholder 2">
            <a:extLst>
              <a:ext uri="{FF2B5EF4-FFF2-40B4-BE49-F238E27FC236}">
                <a16:creationId xmlns:a16="http://schemas.microsoft.com/office/drawing/2014/main" id="{2BC6AE08-CE0A-1CB3-AEC9-1A9BC2CA910F}"/>
              </a:ext>
            </a:extLst>
          </p:cNvPr>
          <p:cNvSpPr>
            <a:spLocks noGrp="1"/>
          </p:cNvSpPr>
          <p:nvPr>
            <p:ph type="body" sz="quarter" idx="4294967295"/>
          </p:nvPr>
        </p:nvSpPr>
        <p:spPr>
          <a:xfrm>
            <a:off x="1245289" y="8458349"/>
            <a:ext cx="18134771" cy="923330"/>
          </a:xfrm>
        </p:spPr>
        <p:txBody>
          <a:bodyPr/>
          <a:lstStyle/>
          <a:p>
            <a:r>
              <a:rPr lang="en-US" sz="2400" dirty="0">
                <a:latin typeface="Gilroy" panose="00000500000000000000" pitchFamily="50" charset="0"/>
              </a:rPr>
              <a:t>(*) After your EMA is expired you can still use those versions, but you can not use newer version till you update your EMA</a:t>
            </a:r>
          </a:p>
          <a:p>
            <a:endParaRPr lang="en-GB" sz="2400" dirty="0"/>
          </a:p>
        </p:txBody>
      </p:sp>
      <p:graphicFrame>
        <p:nvGraphicFramePr>
          <p:cNvPr id="11" name="Tableau 10">
            <a:extLst>
              <a:ext uri="{FF2B5EF4-FFF2-40B4-BE49-F238E27FC236}">
                <a16:creationId xmlns:a16="http://schemas.microsoft.com/office/drawing/2014/main" id="{1B4C113B-0EF1-202C-4E9B-F0694C8DB279}"/>
              </a:ext>
            </a:extLst>
          </p:cNvPr>
          <p:cNvGraphicFramePr>
            <a:graphicFrameLocks noGrp="1"/>
          </p:cNvGraphicFramePr>
          <p:nvPr>
            <p:extLst>
              <p:ext uri="{D42A27DB-BD31-4B8C-83A1-F6EECF244321}">
                <p14:modId xmlns:p14="http://schemas.microsoft.com/office/powerpoint/2010/main" val="2307058639"/>
              </p:ext>
            </p:extLst>
          </p:nvPr>
        </p:nvGraphicFramePr>
        <p:xfrm>
          <a:off x="1257512" y="2855451"/>
          <a:ext cx="15707834" cy="5394960"/>
        </p:xfrm>
        <a:graphic>
          <a:graphicData uri="http://schemas.openxmlformats.org/drawingml/2006/table">
            <a:tbl>
              <a:tblPr firstCol="1">
                <a:tableStyleId>{9D7B26C5-4107-4FEC-AEDC-1716B250A1EF}</a:tableStyleId>
              </a:tblPr>
              <a:tblGrid>
                <a:gridCol w="4690876">
                  <a:extLst>
                    <a:ext uri="{9D8B030D-6E8A-4147-A177-3AD203B41FA5}">
                      <a16:colId xmlns:a16="http://schemas.microsoft.com/office/drawing/2014/main" val="3230428652"/>
                    </a:ext>
                  </a:extLst>
                </a:gridCol>
                <a:gridCol w="11016958">
                  <a:extLst>
                    <a:ext uri="{9D8B030D-6E8A-4147-A177-3AD203B41FA5}">
                      <a16:colId xmlns:a16="http://schemas.microsoft.com/office/drawing/2014/main" val="3341511919"/>
                    </a:ext>
                  </a:extLst>
                </a:gridCol>
              </a:tblGrid>
              <a:tr h="370840">
                <a:tc>
                  <a:txBody>
                    <a:bodyPr/>
                    <a:lstStyle/>
                    <a:p>
                      <a:r>
                        <a:rPr lang="fr-FR" sz="3000" dirty="0">
                          <a:latin typeface="Gilroy Bold" panose="00000800000000000000" pitchFamily="50" charset="0"/>
                        </a:rPr>
                        <a:t>Local hardware</a:t>
                      </a:r>
                    </a:p>
                  </a:txBody>
                  <a:tcPr>
                    <a:lnB w="12700" cap="flat" cmpd="sng" algn="ctr">
                      <a:solidFill>
                        <a:schemeClr val="tx1"/>
                      </a:solidFill>
                      <a:prstDash val="solid"/>
                      <a:round/>
                      <a:headEnd type="none" w="med" len="med"/>
                      <a:tailEnd type="none" w="med" len="med"/>
                    </a:lnB>
                  </a:tcPr>
                </a:tc>
                <a:tc>
                  <a:txBody>
                    <a:bodyPr/>
                    <a:lstStyle/>
                    <a:p>
                      <a:r>
                        <a:rPr lang="en-US" sz="3000" dirty="0">
                          <a:latin typeface="Gilroy Light" panose="00000400000000000000" pitchFamily="50" charset="0"/>
                        </a:rPr>
                        <a:t>Perpetual license* in the form of an USB dongle that can be moved to any workstation. One-year Extended Maintenance Agreement (EMA) included</a:t>
                      </a:r>
                      <a:endParaRPr lang="fr-FR" sz="3000" dirty="0">
                        <a:latin typeface="Gilroy Light" panose="00000400000000000000" pitchFamily="50"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6180120"/>
                  </a:ext>
                </a:extLst>
              </a:tr>
              <a:tr h="370840">
                <a:tc>
                  <a:txBody>
                    <a:bodyPr/>
                    <a:lstStyle/>
                    <a:p>
                      <a:r>
                        <a:rPr lang="fr-FR" sz="3000" dirty="0">
                          <a:latin typeface="Gilroy Bold" panose="00000800000000000000" pitchFamily="50" charset="0"/>
                        </a:rPr>
                        <a:t>Local software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000" dirty="0">
                          <a:latin typeface="Gilroy Light" panose="00000400000000000000" pitchFamily="50" charset="0"/>
                        </a:rPr>
                        <a:t>Perpetual license* in the form of a software license attached to a single workstation (con be transferred in case of decommissioning). One-year Extended Maintenance Agreement (EMA) included</a:t>
                      </a:r>
                      <a:endParaRPr lang="fr-FR" sz="3000" dirty="0">
                        <a:latin typeface="Gilroy Light" panose="00000400000000000000" pitchFamily="50"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7087723"/>
                  </a:ext>
                </a:extLst>
              </a:tr>
              <a:tr h="370840">
                <a:tc>
                  <a:txBody>
                    <a:bodyPr/>
                    <a:lstStyle/>
                    <a:p>
                      <a:r>
                        <a:rPr lang="fr-FR" sz="3000" dirty="0">
                          <a:latin typeface="Gilroy Bold" panose="00000800000000000000" pitchFamily="50" charset="0"/>
                        </a:rPr>
                        <a:t>Network software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000" dirty="0">
                          <a:latin typeface="Gilroy Light" panose="00000400000000000000" pitchFamily="50" charset="0"/>
                        </a:rPr>
                        <a:t>One year license installed on a server that can be accessed by any workstation on the network (local or remote)</a:t>
                      </a:r>
                      <a:endParaRPr lang="fr-FR" sz="3000" dirty="0">
                        <a:latin typeface="Gilroy Light" panose="00000400000000000000" pitchFamily="50"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7217693"/>
                  </a:ext>
                </a:extLst>
              </a:tr>
              <a:tr h="370840">
                <a:tc>
                  <a:txBody>
                    <a:bodyPr/>
                    <a:lstStyle/>
                    <a:p>
                      <a:r>
                        <a:rPr lang="fr-FR" sz="3000" dirty="0">
                          <a:latin typeface="Gilroy Bold" panose="00000800000000000000" pitchFamily="50" charset="0"/>
                        </a:rPr>
                        <a:t>Extended Maintenance</a:t>
                      </a:r>
                    </a:p>
                    <a:p>
                      <a:r>
                        <a:rPr lang="fr-FR" sz="3000" dirty="0">
                          <a:latin typeface="Gilroy Bold" panose="00000800000000000000" pitchFamily="50" charset="0"/>
                        </a:rPr>
                        <a:t>Agreement</a:t>
                      </a:r>
                    </a:p>
                  </a:txBody>
                  <a:tcPr>
                    <a:lnT w="12700" cap="flat" cmpd="sng" algn="ctr">
                      <a:solidFill>
                        <a:schemeClr val="tx1"/>
                      </a:solidFill>
                      <a:prstDash val="solid"/>
                      <a:round/>
                      <a:headEnd type="none" w="med" len="med"/>
                      <a:tailEnd type="none" w="med" len="med"/>
                    </a:lnT>
                  </a:tcPr>
                </a:tc>
                <a:tc>
                  <a:txBody>
                    <a:bodyPr/>
                    <a:lstStyle/>
                    <a:p>
                      <a:r>
                        <a:rPr lang="en-US" sz="3000" dirty="0">
                          <a:latin typeface="Gilroy Light" panose="00000400000000000000" pitchFamily="50" charset="0"/>
                        </a:rPr>
                        <a:t>Extends the perpetual licenses to allow access to the very last releases of the software</a:t>
                      </a:r>
                      <a:endParaRPr lang="fr-FR" sz="3000" dirty="0">
                        <a:latin typeface="Gilroy Light" panose="00000400000000000000" pitchFamily="50"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76108967"/>
                  </a:ext>
                </a:extLst>
              </a:tr>
            </a:tbl>
          </a:graphicData>
        </a:graphic>
      </p:graphicFrame>
    </p:spTree>
    <p:extLst>
      <p:ext uri="{BB962C8B-B14F-4D97-AF65-F5344CB8AC3E}">
        <p14:creationId xmlns:p14="http://schemas.microsoft.com/office/powerpoint/2010/main" val="27414477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84495248-3AD3-7218-DCAF-DBDE09C08B0A}"/>
              </a:ext>
            </a:extLst>
          </p:cNvPr>
          <p:cNvSpPr>
            <a:spLocks noGrp="1"/>
          </p:cNvSpPr>
          <p:nvPr>
            <p:ph type="title"/>
          </p:nvPr>
        </p:nvSpPr>
        <p:spPr>
          <a:xfrm>
            <a:off x="1257878" y="991089"/>
            <a:ext cx="18122977" cy="584775"/>
          </a:xfrm>
        </p:spPr>
        <p:txBody>
          <a:bodyPr wrap="square">
            <a:spAutoFit/>
          </a:bodyPr>
          <a:lstStyle/>
          <a:p>
            <a:r>
              <a:rPr lang="en-US" sz="3200" dirty="0"/>
              <a:t>Licensing</a:t>
            </a:r>
          </a:p>
        </p:txBody>
      </p:sp>
      <p:sp>
        <p:nvSpPr>
          <p:cNvPr id="5" name="Espace réservé du numéro de diapositive 4">
            <a:extLst>
              <a:ext uri="{FF2B5EF4-FFF2-40B4-BE49-F238E27FC236}">
                <a16:creationId xmlns:a16="http://schemas.microsoft.com/office/drawing/2014/main" id="{B40FF0E1-547B-FC83-E410-FB8A7ADD6563}"/>
              </a:ext>
            </a:extLst>
          </p:cNvPr>
          <p:cNvSpPr>
            <a:spLocks noGrp="1"/>
          </p:cNvSpPr>
          <p:nvPr>
            <p:ph type="sldNum" sz="quarter" idx="4"/>
          </p:nvPr>
        </p:nvSpPr>
        <p:spPr/>
        <p:txBody>
          <a:bodyPr/>
          <a:lstStyle/>
          <a:p>
            <a:pPr marL="125095">
              <a:spcBef>
                <a:spcPts val="40"/>
              </a:spcBef>
            </a:pPr>
            <a:fld id="{81D60167-4931-47E6-BA6A-407CBD079E47}" type="slidenum">
              <a:rPr lang="fr-FR" spc="10"/>
              <a:pPr marL="125095">
                <a:spcBef>
                  <a:spcPts val="40"/>
                </a:spcBef>
              </a:pPr>
              <a:t>66</a:t>
            </a:fld>
            <a:endParaRPr lang="fr-FR" spc="10"/>
          </a:p>
        </p:txBody>
      </p:sp>
      <p:sp>
        <p:nvSpPr>
          <p:cNvPr id="3" name="Espace réservé du texte 2">
            <a:extLst>
              <a:ext uri="{FF2B5EF4-FFF2-40B4-BE49-F238E27FC236}">
                <a16:creationId xmlns:a16="http://schemas.microsoft.com/office/drawing/2014/main" id="{B9180804-1D1A-F872-A75A-62E1D2541BE9}"/>
              </a:ext>
            </a:extLst>
          </p:cNvPr>
          <p:cNvSpPr>
            <a:spLocks noGrp="1"/>
          </p:cNvSpPr>
          <p:nvPr>
            <p:ph type="body" sz="quarter" idx="13"/>
          </p:nvPr>
        </p:nvSpPr>
        <p:spPr>
          <a:xfrm>
            <a:off x="1246084" y="2015218"/>
            <a:ext cx="18134771" cy="8463855"/>
          </a:xfrm>
        </p:spPr>
        <p:txBody>
          <a:bodyPr/>
          <a:lstStyle/>
          <a:p>
            <a:r>
              <a:rPr lang="en-US" dirty="0"/>
              <a:t>The following table shows the allowed combinations of license type and subscription plans:</a:t>
            </a:r>
          </a:p>
          <a:p>
            <a:endParaRPr lang="en-US" dirty="0"/>
          </a:p>
          <a:p>
            <a:endParaRPr lang="en-US" dirty="0"/>
          </a:p>
          <a:p>
            <a:endParaRPr lang="en-US" dirty="0"/>
          </a:p>
          <a:p>
            <a:endParaRPr lang="en-US" dirty="0"/>
          </a:p>
          <a:p>
            <a:endParaRPr lang="en-US" dirty="0"/>
          </a:p>
          <a:p>
            <a:r>
              <a:rPr lang="en-US" dirty="0"/>
              <a:t>Our software are designed to be operated on workstation, but the use of virtual machine and remote desktop is also supported:</a:t>
            </a:r>
          </a:p>
          <a:p>
            <a:endParaRPr lang="en-US" dirty="0"/>
          </a:p>
          <a:p>
            <a:endParaRPr lang="en-US" dirty="0"/>
          </a:p>
          <a:p>
            <a:endParaRPr lang="en-US" dirty="0"/>
          </a:p>
          <a:p>
            <a:endParaRPr lang="en-US" dirty="0"/>
          </a:p>
          <a:p>
            <a:endParaRPr lang="en-US" dirty="0"/>
          </a:p>
          <a:p>
            <a:endParaRPr lang="en-US" dirty="0"/>
          </a:p>
          <a:p>
            <a:pPr marL="0" indent="0">
              <a:buNone/>
            </a:pPr>
            <a:r>
              <a:rPr lang="en-US" sz="2000" dirty="0">
                <a:latin typeface="Gilroy" panose="00000500000000000000" pitchFamily="50" charset="0"/>
              </a:rPr>
              <a:t>(*) Note that when an USB dongle is attached to a virtual machine it is no more available on the host system.</a:t>
            </a:r>
          </a:p>
          <a:p>
            <a:pPr marL="0" indent="0">
              <a:buNone/>
            </a:pPr>
            <a:endParaRPr lang="fr-FR" dirty="0"/>
          </a:p>
        </p:txBody>
      </p:sp>
      <p:graphicFrame>
        <p:nvGraphicFramePr>
          <p:cNvPr id="4" name="Tableau 3">
            <a:extLst>
              <a:ext uri="{FF2B5EF4-FFF2-40B4-BE49-F238E27FC236}">
                <a16:creationId xmlns:a16="http://schemas.microsoft.com/office/drawing/2014/main" id="{F771B766-7093-78BB-7E2D-094BD9C71223}"/>
              </a:ext>
            </a:extLst>
          </p:cNvPr>
          <p:cNvGraphicFramePr>
            <a:graphicFrameLocks noGrp="1"/>
          </p:cNvGraphicFramePr>
          <p:nvPr>
            <p:extLst>
              <p:ext uri="{D42A27DB-BD31-4B8C-83A1-F6EECF244321}">
                <p14:modId xmlns:p14="http://schemas.microsoft.com/office/powerpoint/2010/main" val="650799121"/>
              </p:ext>
            </p:extLst>
          </p:nvPr>
        </p:nvGraphicFramePr>
        <p:xfrm>
          <a:off x="3212084" y="2763992"/>
          <a:ext cx="13402732" cy="1950720"/>
        </p:xfrm>
        <a:graphic>
          <a:graphicData uri="http://schemas.openxmlformats.org/drawingml/2006/table">
            <a:tbl>
              <a:tblPr firstRow="1" firstCol="1" bandRow="1">
                <a:tableStyleId>{2D5ABB26-0587-4C30-8999-92F81FD0307C}</a:tableStyleId>
              </a:tblPr>
              <a:tblGrid>
                <a:gridCol w="3350683">
                  <a:extLst>
                    <a:ext uri="{9D8B030D-6E8A-4147-A177-3AD203B41FA5}">
                      <a16:colId xmlns:a16="http://schemas.microsoft.com/office/drawing/2014/main" val="2520776821"/>
                    </a:ext>
                  </a:extLst>
                </a:gridCol>
                <a:gridCol w="3350683">
                  <a:extLst>
                    <a:ext uri="{9D8B030D-6E8A-4147-A177-3AD203B41FA5}">
                      <a16:colId xmlns:a16="http://schemas.microsoft.com/office/drawing/2014/main" val="237572974"/>
                    </a:ext>
                  </a:extLst>
                </a:gridCol>
                <a:gridCol w="3350683">
                  <a:extLst>
                    <a:ext uri="{9D8B030D-6E8A-4147-A177-3AD203B41FA5}">
                      <a16:colId xmlns:a16="http://schemas.microsoft.com/office/drawing/2014/main" val="2200659644"/>
                    </a:ext>
                  </a:extLst>
                </a:gridCol>
                <a:gridCol w="3350683">
                  <a:extLst>
                    <a:ext uri="{9D8B030D-6E8A-4147-A177-3AD203B41FA5}">
                      <a16:colId xmlns:a16="http://schemas.microsoft.com/office/drawing/2014/main" val="2766178293"/>
                    </a:ext>
                  </a:extLst>
                </a:gridCol>
              </a:tblGrid>
              <a:tr h="370840">
                <a:tc>
                  <a:txBody>
                    <a:bodyPr/>
                    <a:lstStyle/>
                    <a:p>
                      <a:endParaRPr lang="en-GB" sz="2600" noProof="0" dirty="0">
                        <a:latin typeface="Gilroy Bold" panose="00000800000000000000" pitchFamily="50" charset="0"/>
                      </a:endParaRPr>
                    </a:p>
                  </a:txBody>
                  <a:tcPr>
                    <a:lnB w="12700" cap="flat" cmpd="sng" algn="ctr">
                      <a:solidFill>
                        <a:schemeClr val="tx1"/>
                      </a:solidFill>
                      <a:prstDash val="solid"/>
                      <a:round/>
                      <a:headEnd type="none" w="med" len="med"/>
                      <a:tailEnd type="none" w="med" len="med"/>
                    </a:lnB>
                  </a:tcPr>
                </a:tc>
                <a:tc>
                  <a:txBody>
                    <a:bodyPr/>
                    <a:lstStyle/>
                    <a:p>
                      <a:pPr algn="ctr"/>
                      <a:r>
                        <a:rPr lang="en-GB" sz="2600" b="1" noProof="0" dirty="0">
                          <a:latin typeface="Gilroy Bold" panose="00000800000000000000" pitchFamily="50" charset="0"/>
                        </a:rPr>
                        <a:t>Perpetual</a:t>
                      </a:r>
                    </a:p>
                  </a:txBody>
                  <a:tcPr>
                    <a:lnB w="12700" cap="flat" cmpd="sng" algn="ctr">
                      <a:solidFill>
                        <a:schemeClr val="tx1"/>
                      </a:solidFill>
                      <a:prstDash val="solid"/>
                      <a:round/>
                      <a:headEnd type="none" w="med" len="med"/>
                      <a:tailEnd type="none" w="med" len="med"/>
                    </a:lnB>
                  </a:tcPr>
                </a:tc>
                <a:tc>
                  <a:txBody>
                    <a:bodyPr/>
                    <a:lstStyle/>
                    <a:p>
                      <a:pPr algn="ctr"/>
                      <a:r>
                        <a:rPr lang="en-GB" sz="2600" b="1" noProof="0" dirty="0">
                          <a:latin typeface="Gilroy Bold" panose="00000800000000000000" pitchFamily="50" charset="0"/>
                        </a:rPr>
                        <a:t>One year</a:t>
                      </a:r>
                    </a:p>
                  </a:txBody>
                  <a:tcPr>
                    <a:lnB w="12700" cap="flat" cmpd="sng" algn="ctr">
                      <a:solidFill>
                        <a:schemeClr val="tx1"/>
                      </a:solidFill>
                      <a:prstDash val="solid"/>
                      <a:round/>
                      <a:headEnd type="none" w="med" len="med"/>
                      <a:tailEnd type="none" w="med" len="med"/>
                    </a:lnB>
                  </a:tcPr>
                </a:tc>
                <a:tc>
                  <a:txBody>
                    <a:bodyPr/>
                    <a:lstStyle/>
                    <a:p>
                      <a:pPr algn="ctr"/>
                      <a:r>
                        <a:rPr lang="en-GB" sz="2600" b="1" noProof="0" dirty="0">
                          <a:latin typeface="Gilroy Bold" panose="00000800000000000000" pitchFamily="50" charset="0"/>
                        </a:rPr>
                        <a:t>One month</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6237130"/>
                  </a:ext>
                </a:extLst>
              </a:tr>
              <a:tr h="370840">
                <a:tc>
                  <a:txBody>
                    <a:bodyPr/>
                    <a:lstStyle/>
                    <a:p>
                      <a:pPr algn="r"/>
                      <a:r>
                        <a:rPr lang="en-GB" sz="2600" b="1" noProof="0" dirty="0">
                          <a:latin typeface="Gilroy Bold" panose="00000800000000000000" pitchFamily="50" charset="0"/>
                        </a:rPr>
                        <a:t>Local hardware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3097392"/>
                  </a:ext>
                </a:extLst>
              </a:tr>
              <a:tr h="370840">
                <a:tc>
                  <a:txBody>
                    <a:bodyPr/>
                    <a:lstStyle/>
                    <a:p>
                      <a:pPr algn="r"/>
                      <a:r>
                        <a:rPr lang="en-GB" sz="2600" b="1" noProof="0" dirty="0">
                          <a:latin typeface="Gilroy Bold" panose="00000800000000000000" pitchFamily="50" charset="0"/>
                        </a:rPr>
                        <a:t>Local software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5359350"/>
                  </a:ext>
                </a:extLst>
              </a:tr>
              <a:tr h="148312">
                <a:tc>
                  <a:txBody>
                    <a:bodyPr/>
                    <a:lstStyle/>
                    <a:p>
                      <a:pPr algn="r"/>
                      <a:r>
                        <a:rPr lang="en-GB" sz="2600" b="1" noProof="0" dirty="0">
                          <a:latin typeface="Gilroy Bold" panose="00000800000000000000" pitchFamily="50" charset="0"/>
                        </a:rPr>
                        <a:t>Network software</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2600" noProof="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2600" noProof="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35035929"/>
                  </a:ext>
                </a:extLst>
              </a:tr>
            </a:tbl>
          </a:graphicData>
        </a:graphic>
      </p:graphicFrame>
      <p:graphicFrame>
        <p:nvGraphicFramePr>
          <p:cNvPr id="6" name="Tableau 5">
            <a:extLst>
              <a:ext uri="{FF2B5EF4-FFF2-40B4-BE49-F238E27FC236}">
                <a16:creationId xmlns:a16="http://schemas.microsoft.com/office/drawing/2014/main" id="{C26725FD-D11B-2856-6039-0D98EE8F904A}"/>
              </a:ext>
            </a:extLst>
          </p:cNvPr>
          <p:cNvGraphicFramePr>
            <a:graphicFrameLocks noGrp="1"/>
          </p:cNvGraphicFramePr>
          <p:nvPr>
            <p:extLst>
              <p:ext uri="{D42A27DB-BD31-4B8C-83A1-F6EECF244321}">
                <p14:modId xmlns:p14="http://schemas.microsoft.com/office/powerpoint/2010/main" val="3840572098"/>
              </p:ext>
            </p:extLst>
          </p:nvPr>
        </p:nvGraphicFramePr>
        <p:xfrm>
          <a:off x="1877568" y="6440260"/>
          <a:ext cx="16982035" cy="2926080"/>
        </p:xfrm>
        <a:graphic>
          <a:graphicData uri="http://schemas.openxmlformats.org/drawingml/2006/table">
            <a:tbl>
              <a:tblPr firstRow="1" firstCol="1" bandRow="1">
                <a:tableStyleId>{2D5ABB26-0587-4C30-8999-92F81FD0307C}</a:tableStyleId>
              </a:tblPr>
              <a:tblGrid>
                <a:gridCol w="4328160">
                  <a:extLst>
                    <a:ext uri="{9D8B030D-6E8A-4147-A177-3AD203B41FA5}">
                      <a16:colId xmlns:a16="http://schemas.microsoft.com/office/drawing/2014/main" val="2520776821"/>
                    </a:ext>
                  </a:extLst>
                </a:gridCol>
                <a:gridCol w="2464654">
                  <a:extLst>
                    <a:ext uri="{9D8B030D-6E8A-4147-A177-3AD203B41FA5}">
                      <a16:colId xmlns:a16="http://schemas.microsoft.com/office/drawing/2014/main" val="237572974"/>
                    </a:ext>
                  </a:extLst>
                </a:gridCol>
                <a:gridCol w="3396407">
                  <a:extLst>
                    <a:ext uri="{9D8B030D-6E8A-4147-A177-3AD203B41FA5}">
                      <a16:colId xmlns:a16="http://schemas.microsoft.com/office/drawing/2014/main" val="2200659644"/>
                    </a:ext>
                  </a:extLst>
                </a:gridCol>
                <a:gridCol w="3396407">
                  <a:extLst>
                    <a:ext uri="{9D8B030D-6E8A-4147-A177-3AD203B41FA5}">
                      <a16:colId xmlns:a16="http://schemas.microsoft.com/office/drawing/2014/main" val="2766178293"/>
                    </a:ext>
                  </a:extLst>
                </a:gridCol>
                <a:gridCol w="3396407">
                  <a:extLst>
                    <a:ext uri="{9D8B030D-6E8A-4147-A177-3AD203B41FA5}">
                      <a16:colId xmlns:a16="http://schemas.microsoft.com/office/drawing/2014/main" val="47697683"/>
                    </a:ext>
                  </a:extLst>
                </a:gridCol>
              </a:tblGrid>
              <a:tr h="370840">
                <a:tc>
                  <a:txBody>
                    <a:bodyPr/>
                    <a:lstStyle/>
                    <a:p>
                      <a:pPr algn="r"/>
                      <a:endParaRPr lang="en-GB" sz="2600" b="1" noProof="0" dirty="0">
                        <a:latin typeface="Gilroy Bold" panose="00000800000000000000" pitchFamily="50" charset="0"/>
                      </a:endParaRPr>
                    </a:p>
                  </a:txBody>
                  <a:tcPr>
                    <a:lnB w="12700" cap="flat" cmpd="sng" algn="ctr">
                      <a:solidFill>
                        <a:schemeClr val="tx1"/>
                      </a:solidFill>
                      <a:prstDash val="solid"/>
                      <a:round/>
                      <a:headEnd type="none" w="med" len="med"/>
                      <a:tailEnd type="none" w="med" len="med"/>
                    </a:lnB>
                  </a:tcPr>
                </a:tc>
                <a:tc>
                  <a:txBody>
                    <a:bodyPr/>
                    <a:lstStyle/>
                    <a:p>
                      <a:pPr algn="ctr"/>
                      <a:r>
                        <a:rPr lang="en-GB" sz="2600" b="1" noProof="0" dirty="0">
                          <a:latin typeface="Gilroy Bold" panose="00000800000000000000" pitchFamily="50" charset="0"/>
                        </a:rPr>
                        <a:t>Local machine</a:t>
                      </a:r>
                    </a:p>
                  </a:txBody>
                  <a:tcPr>
                    <a:lnB w="12700" cap="flat" cmpd="sng" algn="ctr">
                      <a:solidFill>
                        <a:schemeClr val="tx1"/>
                      </a:solidFill>
                      <a:prstDash val="solid"/>
                      <a:round/>
                      <a:headEnd type="none" w="med" len="med"/>
                      <a:tailEnd type="none" w="med" len="med"/>
                    </a:lnB>
                  </a:tcPr>
                </a:tc>
                <a:tc>
                  <a:txBody>
                    <a:bodyPr/>
                    <a:lstStyle/>
                    <a:p>
                      <a:pPr algn="ctr"/>
                      <a:r>
                        <a:rPr lang="en-GB" sz="2600" b="1" noProof="0" dirty="0">
                          <a:latin typeface="Gilroy Bold" panose="00000800000000000000" pitchFamily="50" charset="0"/>
                        </a:rPr>
                        <a:t>Virtual machine (*)</a:t>
                      </a:r>
                    </a:p>
                  </a:txBody>
                  <a:tcPr>
                    <a:lnB w="12700" cap="flat" cmpd="sng" algn="ctr">
                      <a:solidFill>
                        <a:schemeClr val="tx1"/>
                      </a:solidFill>
                      <a:prstDash val="solid"/>
                      <a:round/>
                      <a:headEnd type="none" w="med" len="med"/>
                      <a:tailEnd type="none" w="med" len="med"/>
                    </a:lnB>
                  </a:tcPr>
                </a:tc>
                <a:tc>
                  <a:txBody>
                    <a:bodyPr/>
                    <a:lstStyle/>
                    <a:p>
                      <a:pPr algn="ctr"/>
                      <a:r>
                        <a:rPr lang="en-GB" sz="2600" b="1" noProof="0" dirty="0">
                          <a:latin typeface="Gilroy Bold" panose="00000800000000000000" pitchFamily="50" charset="0"/>
                        </a:rPr>
                        <a:t>Remote desktop</a:t>
                      </a:r>
                    </a:p>
                  </a:txBody>
                  <a:tcPr>
                    <a:lnB w="12700" cap="flat" cmpd="sng" algn="ctr">
                      <a:solidFill>
                        <a:schemeClr val="tx1"/>
                      </a:solidFill>
                      <a:prstDash val="solid"/>
                      <a:round/>
                      <a:headEnd type="none" w="med" len="med"/>
                      <a:tailEnd type="none" w="med" len="med"/>
                    </a:lnB>
                  </a:tcPr>
                </a:tc>
                <a:tc>
                  <a:txBody>
                    <a:bodyPr/>
                    <a:lstStyle/>
                    <a:p>
                      <a:pPr algn="ctr"/>
                      <a:r>
                        <a:rPr lang="en-GB" sz="2600" b="1" noProof="0" dirty="0">
                          <a:latin typeface="Gilroy Bold" panose="00000800000000000000" pitchFamily="50" charset="0"/>
                        </a:rPr>
                        <a:t>Part number</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6237130"/>
                  </a:ext>
                </a:extLst>
              </a:tr>
              <a:tr h="370840">
                <a:tc>
                  <a:txBody>
                    <a:bodyPr/>
                    <a:lstStyle/>
                    <a:p>
                      <a:pPr algn="r"/>
                      <a:r>
                        <a:rPr lang="en-GB" sz="2600" b="1" noProof="0" dirty="0">
                          <a:latin typeface="Gilroy Bold" panose="00000800000000000000" pitchFamily="50" charset="0"/>
                        </a:rPr>
                        <a:t>Local hardware (iXblue)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600" noProof="0" dirty="0"/>
                        <a:t>N/A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3097392"/>
                  </a:ext>
                </a:extLst>
              </a:tr>
              <a:tr h="370840">
                <a:tc>
                  <a:txBody>
                    <a:bodyPr/>
                    <a:lstStyle/>
                    <a:p>
                      <a:pPr algn="r"/>
                      <a:r>
                        <a:rPr lang="en-GB" sz="2600" b="1" noProof="0" dirty="0">
                          <a:latin typeface="Gilroy Bold" panose="00000800000000000000" pitchFamily="50" charset="0"/>
                        </a:rPr>
                        <a:t>Local hardware (Exail)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600" noProof="0" dirty="0">
                          <a:latin typeface="Gilroy Light" panose="00000400000000000000" pitchFamily="50" charset="0"/>
                          <a:sym typeface="Wingdings" panose="05000000000000000000" pitchFamily="2" charset="2"/>
                        </a:rPr>
                        <a:t>00291386</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5359350"/>
                  </a:ext>
                </a:extLst>
              </a:tr>
              <a:tr h="370840">
                <a:tc>
                  <a:txBody>
                    <a:bodyPr/>
                    <a:lstStyle/>
                    <a:p>
                      <a:pPr algn="r"/>
                      <a:r>
                        <a:rPr lang="en-GB" sz="2600" b="1" noProof="0" dirty="0">
                          <a:latin typeface="Gilroy Bold" panose="00000800000000000000" pitchFamily="50" charset="0"/>
                        </a:rPr>
                        <a:t>Local software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600" noProof="0" dirty="0">
                          <a:latin typeface="Gilroy Light" panose="00000400000000000000" pitchFamily="50" charset="0"/>
                          <a:sym typeface="Wingdings" panose="05000000000000000000" pitchFamily="2" charset="2"/>
                        </a:rPr>
                        <a:t>00291387</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062793"/>
                  </a:ext>
                </a:extLst>
              </a:tr>
              <a:tr h="370840">
                <a:tc>
                  <a:txBody>
                    <a:bodyPr/>
                    <a:lstStyle/>
                    <a:p>
                      <a:pPr algn="r"/>
                      <a:r>
                        <a:rPr lang="en-GB" sz="2600" b="1" noProof="0" dirty="0">
                          <a:latin typeface="Gilroy Bold" panose="00000800000000000000" pitchFamily="50" charset="0"/>
                        </a:rPr>
                        <a:t>Network software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600" noProof="0" dirty="0">
                          <a:sym typeface="Wingdings" panose="05000000000000000000" pitchFamily="2" charset="2"/>
                        </a:rPr>
                        <a:t></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600" noProof="0" dirty="0">
                          <a:latin typeface="Gilroy Light" panose="00000400000000000000" pitchFamily="50" charset="0"/>
                          <a:sym typeface="Wingdings" panose="05000000000000000000" pitchFamily="2" charset="2"/>
                        </a:rPr>
                        <a:t>00291389</a:t>
                      </a:r>
                      <a:endParaRPr lang="en-GB" sz="2600"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4643341"/>
                  </a:ext>
                </a:extLst>
              </a:tr>
              <a:tr h="0">
                <a:tc>
                  <a:txBody>
                    <a:bodyPr/>
                    <a:lstStyle/>
                    <a:p>
                      <a:pPr algn="r"/>
                      <a:endParaRPr lang="en-GB" sz="2600" b="1" noProof="0" dirty="0">
                        <a:latin typeface="Gilroy Bold" panose="00000800000000000000" pitchFamily="50"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n-GB" sz="2600" noProof="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2600" noProof="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2600" noProof="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2600" noProof="0" dirty="0"/>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30522927"/>
                  </a:ext>
                </a:extLst>
              </a:tr>
            </a:tbl>
          </a:graphicData>
        </a:graphic>
      </p:graphicFrame>
      <p:pic>
        <p:nvPicPr>
          <p:cNvPr id="10" name="Picture 9">
            <a:extLst>
              <a:ext uri="{FF2B5EF4-FFF2-40B4-BE49-F238E27FC236}">
                <a16:creationId xmlns:a16="http://schemas.microsoft.com/office/drawing/2014/main" id="{B992D53F-04CC-B337-CD01-E72E381F600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719" b="37211" l="5140" r="46256">
                        <a14:foregroundMark x1="5236" y1="29645" x2="5236" y2="29645"/>
                        <a14:backgroundMark x1="23226" y1="35220" x2="34459" y2="36064"/>
                        <a14:backgroundMark x1="34459" y1="36064" x2="42483" y2="35895"/>
                        <a14:backgroundMark x1="37416" y1="33699" x2="5997" y2="33784"/>
                        <a14:backgroundMark x1="40794" y1="27365" x2="40794" y2="27365"/>
                        <a14:backgroundMark x1="40625" y1="22213" x2="41047" y2="28970"/>
                        <a14:backgroundMark x1="40456" y1="21284" x2="40541" y2="23649"/>
                        <a14:backgroundMark x1="39949" y1="21199" x2="40372" y2="21791"/>
                        <a14:backgroundMark x1="40541" y1="22382" x2="40203" y2="21199"/>
                      </a14:backgroundRemoval>
                    </a14:imgEffect>
                  </a14:imgLayer>
                </a14:imgProps>
              </a:ext>
              <a:ext uri="{28A0092B-C50C-407E-A947-70E740481C1C}">
                <a14:useLocalDpi xmlns:a14="http://schemas.microsoft.com/office/drawing/2010/main" val="0"/>
              </a:ext>
            </a:extLst>
          </a:blip>
          <a:srcRect t="9657" r="48604" b="59727"/>
          <a:stretch/>
        </p:blipFill>
        <p:spPr bwMode="auto">
          <a:xfrm rot="1117249">
            <a:off x="17024075" y="1473202"/>
            <a:ext cx="2435673" cy="145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423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8C0DE-1046-5DA8-6C2C-B29F51B0DF65}"/>
              </a:ext>
            </a:extLst>
          </p:cNvPr>
          <p:cNvSpPr>
            <a:spLocks noGrp="1"/>
          </p:cNvSpPr>
          <p:nvPr>
            <p:ph type="title"/>
          </p:nvPr>
        </p:nvSpPr>
        <p:spPr/>
        <p:txBody>
          <a:bodyPr>
            <a:normAutofit fontScale="90000"/>
          </a:bodyPr>
          <a:lstStyle/>
          <a:p>
            <a:r>
              <a:rPr lang="en-US" dirty="0"/>
              <a:t>Software installation</a:t>
            </a:r>
            <a:endParaRPr lang="en-NL" dirty="0"/>
          </a:p>
        </p:txBody>
      </p:sp>
      <p:sp>
        <p:nvSpPr>
          <p:cNvPr id="3" name="Slide Number Placeholder 2">
            <a:extLst>
              <a:ext uri="{FF2B5EF4-FFF2-40B4-BE49-F238E27FC236}">
                <a16:creationId xmlns:a16="http://schemas.microsoft.com/office/drawing/2014/main" id="{06BC3E33-7A63-54D5-CF38-FABC74CD05E5}"/>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67</a:t>
            </a:fld>
            <a:endParaRPr lang="fr-FR" spc="10"/>
          </a:p>
        </p:txBody>
      </p:sp>
      <p:sp>
        <p:nvSpPr>
          <p:cNvPr id="4" name="Text Placeholder 3">
            <a:extLst>
              <a:ext uri="{FF2B5EF4-FFF2-40B4-BE49-F238E27FC236}">
                <a16:creationId xmlns:a16="http://schemas.microsoft.com/office/drawing/2014/main" id="{78A8C202-7736-4ED5-977F-7F90665005F6}"/>
              </a:ext>
            </a:extLst>
          </p:cNvPr>
          <p:cNvSpPr>
            <a:spLocks noGrp="1"/>
          </p:cNvSpPr>
          <p:nvPr>
            <p:ph type="body" sz="quarter" idx="13"/>
          </p:nvPr>
        </p:nvSpPr>
        <p:spPr/>
        <p:txBody>
          <a:bodyPr/>
          <a:lstStyle/>
          <a:p>
            <a:r>
              <a:rPr lang="en-GB" dirty="0"/>
              <a:t>Fist install the software (Follow the wizard)</a:t>
            </a:r>
          </a:p>
          <a:p>
            <a:r>
              <a:rPr lang="en-GB" dirty="0"/>
              <a:t>Plug the USB dongle/Apply the license file</a:t>
            </a:r>
          </a:p>
          <a:p>
            <a:endParaRPr lang="en-NL" dirty="0"/>
          </a:p>
        </p:txBody>
      </p:sp>
      <p:grpSp>
        <p:nvGrpSpPr>
          <p:cNvPr id="6" name="Group 5">
            <a:extLst>
              <a:ext uri="{FF2B5EF4-FFF2-40B4-BE49-F238E27FC236}">
                <a16:creationId xmlns:a16="http://schemas.microsoft.com/office/drawing/2014/main" id="{8D5B8C68-E691-A3C3-1DA8-F75D1DA4119F}"/>
              </a:ext>
            </a:extLst>
          </p:cNvPr>
          <p:cNvGrpSpPr/>
          <p:nvPr/>
        </p:nvGrpSpPr>
        <p:grpSpPr>
          <a:xfrm>
            <a:off x="11060422" y="3832321"/>
            <a:ext cx="3010033" cy="2301413"/>
            <a:chOff x="11060422" y="3832321"/>
            <a:chExt cx="3010033" cy="2301413"/>
          </a:xfrm>
        </p:grpSpPr>
        <p:pic>
          <p:nvPicPr>
            <p:cNvPr id="5" name="Picture 2">
              <a:extLst>
                <a:ext uri="{FF2B5EF4-FFF2-40B4-BE49-F238E27FC236}">
                  <a16:creationId xmlns:a16="http://schemas.microsoft.com/office/drawing/2014/main" id="{F6341DE5-7DE3-A35E-EBD5-9C4BD9B6468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719" b="37211" l="5140" r="46256">
                          <a14:foregroundMark x1="5236" y1="29645" x2="5236" y2="29645"/>
                          <a14:backgroundMark x1="23226" y1="35220" x2="34459" y2="36064"/>
                          <a14:backgroundMark x1="34459" y1="36064" x2="42483" y2="35895"/>
                          <a14:backgroundMark x1="37416" y1="33699" x2="5997" y2="33784"/>
                          <a14:backgroundMark x1="40794" y1="27365" x2="40794" y2="27365"/>
                          <a14:backgroundMark x1="40625" y1="22213" x2="41047" y2="28970"/>
                          <a14:backgroundMark x1="40456" y1="21284" x2="40541" y2="23649"/>
                          <a14:backgroundMark x1="39949" y1="21199" x2="40372" y2="21791"/>
                          <a14:backgroundMark x1="40541" y1="22382" x2="40203" y2="21199"/>
                        </a14:backgroundRemoval>
                      </a14:imgEffect>
                    </a14:imgLayer>
                  </a14:imgProps>
                </a:ext>
                <a:ext uri="{28A0092B-C50C-407E-A947-70E740481C1C}">
                  <a14:useLocalDpi xmlns:a14="http://schemas.microsoft.com/office/drawing/2010/main" val="0"/>
                </a:ext>
              </a:extLst>
            </a:blip>
            <a:srcRect t="9657" r="48604" b="59727"/>
            <a:stretch/>
          </p:blipFill>
          <p:spPr bwMode="auto">
            <a:xfrm rot="1117249">
              <a:off x="11060422" y="4682885"/>
              <a:ext cx="2435673" cy="145084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14">
              <a:extLst>
                <a:ext uri="{FF2B5EF4-FFF2-40B4-BE49-F238E27FC236}">
                  <a16:creationId xmlns:a16="http://schemas.microsoft.com/office/drawing/2014/main" id="{513EDE16-3EC5-EC8D-D94E-A7A7B37C00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608" b="89862" l="9864" r="98980">
                          <a14:foregroundMark x1="93537" y1="29032" x2="43878" y2="5530"/>
                          <a14:foregroundMark x1="43878" y1="5530" x2="70748" y2="29954"/>
                          <a14:foregroundMark x1="70748" y1="29954" x2="91156" y2="38710"/>
                          <a14:foregroundMark x1="86735" y1="35945" x2="89796" y2="22581"/>
                          <a14:foregroundMark x1="88435" y1="29032" x2="93197" y2="17051"/>
                          <a14:foregroundMark x1="94898" y1="29032" x2="49660" y2="5069"/>
                          <a14:foregroundMark x1="49660" y1="5069" x2="61224" y2="25806"/>
                          <a14:foregroundMark x1="61224" y1="25806" x2="82993" y2="30876"/>
                          <a14:foregroundMark x1="82993" y1="30876" x2="82993" y2="25346"/>
                          <a14:foregroundMark x1="95238" y1="28111" x2="98980" y2="21659"/>
                          <a14:foregroundMark x1="87755" y1="23502" x2="82313" y2="12903"/>
                          <a14:foregroundMark x1="79252" y1="18433" x2="60204" y2="7834"/>
                          <a14:foregroundMark x1="60204" y1="7834" x2="59184" y2="7834"/>
                          <a14:foregroundMark x1="43537" y1="12903" x2="43537" y2="12903"/>
                          <a14:foregroundMark x1="80952" y1="16129" x2="95578" y2="17972"/>
                          <a14:foregroundMark x1="83333" y1="25806" x2="90476" y2="29493"/>
                          <a14:foregroundMark x1="61565" y1="8756" x2="42857" y2="4608"/>
                          <a14:backgroundMark x1="11224" y1="32258" x2="60544" y2="91244"/>
                          <a14:backgroundMark x1="60544" y1="91244" x2="41497" y2="52535"/>
                          <a14:backgroundMark x1="41497" y1="52535" x2="70068" y2="86175"/>
                          <a14:backgroundMark x1="70068" y1="86175" x2="17347" y2="27650"/>
                          <a14:backgroundMark x1="17347" y1="27650" x2="19048" y2="52074"/>
                          <a14:backgroundMark x1="19048" y1="52074" x2="36735" y2="66820"/>
                          <a14:backgroundMark x1="36735" y1="66820" x2="44558" y2="89862"/>
                          <a14:backgroundMark x1="44558" y1="89862" x2="47959" y2="93088"/>
                        </a14:backgroundRemoval>
                      </a14:imgEffect>
                    </a14:imgLayer>
                  </a14:imgProps>
                </a:ext>
              </a:extLst>
            </a:blip>
            <a:srcRect l="19947" b="44507"/>
            <a:stretch/>
          </p:blipFill>
          <p:spPr>
            <a:xfrm>
              <a:off x="11299022" y="3832321"/>
              <a:ext cx="2771433" cy="1343808"/>
            </a:xfrm>
            <a:prstGeom prst="rect">
              <a:avLst/>
            </a:prstGeom>
          </p:spPr>
        </p:pic>
      </p:grpSp>
      <p:cxnSp>
        <p:nvCxnSpPr>
          <p:cNvPr id="12" name="Straight Connector 11">
            <a:extLst>
              <a:ext uri="{FF2B5EF4-FFF2-40B4-BE49-F238E27FC236}">
                <a16:creationId xmlns:a16="http://schemas.microsoft.com/office/drawing/2014/main" id="{384082C1-03E3-5BAC-D8AE-A0F9AC4893A0}"/>
              </a:ext>
            </a:extLst>
          </p:cNvPr>
          <p:cNvCxnSpPr>
            <a:cxnSpLocks/>
          </p:cNvCxnSpPr>
          <p:nvPr/>
        </p:nvCxnSpPr>
        <p:spPr>
          <a:xfrm>
            <a:off x="10892542" y="3869415"/>
            <a:ext cx="3344941" cy="238838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691F60-C928-6877-5573-BF872FC931E2}"/>
              </a:ext>
            </a:extLst>
          </p:cNvPr>
          <p:cNvCxnSpPr>
            <a:cxnSpLocks/>
          </p:cNvCxnSpPr>
          <p:nvPr/>
        </p:nvCxnSpPr>
        <p:spPr>
          <a:xfrm flipH="1">
            <a:off x="10826309" y="3869415"/>
            <a:ext cx="3411174" cy="242156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407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AA057-33A5-04AD-9AC2-BBE08CBA374C}"/>
              </a:ext>
            </a:extLst>
          </p:cNvPr>
          <p:cNvSpPr>
            <a:spLocks noGrp="1"/>
          </p:cNvSpPr>
          <p:nvPr>
            <p:ph type="title"/>
          </p:nvPr>
        </p:nvSpPr>
        <p:spPr>
          <a:xfrm>
            <a:off x="1257083" y="982726"/>
            <a:ext cx="18122977" cy="553998"/>
          </a:xfrm>
        </p:spPr>
        <p:txBody>
          <a:bodyPr>
            <a:normAutofit fontScale="90000"/>
          </a:bodyPr>
          <a:lstStyle/>
          <a:p>
            <a:r>
              <a:rPr lang="fr-FR" sz="3600" dirty="0"/>
              <a:t>LICENSING</a:t>
            </a:r>
            <a:endParaRPr lang="en-GB" dirty="0"/>
          </a:p>
        </p:txBody>
      </p:sp>
      <p:sp>
        <p:nvSpPr>
          <p:cNvPr id="3" name="Slide Number Placeholder 2">
            <a:extLst>
              <a:ext uri="{FF2B5EF4-FFF2-40B4-BE49-F238E27FC236}">
                <a16:creationId xmlns:a16="http://schemas.microsoft.com/office/drawing/2014/main" id="{097A6913-04CA-B411-33B3-DFBB95D94177}"/>
              </a:ext>
            </a:extLst>
          </p:cNvPr>
          <p:cNvSpPr>
            <a:spLocks noGrp="1"/>
          </p:cNvSpPr>
          <p:nvPr>
            <p:ph type="sldNum" sz="quarter" idx="4"/>
          </p:nvPr>
        </p:nvSpPr>
        <p:spPr/>
        <p:txBody>
          <a:bodyPr/>
          <a:lstStyle/>
          <a:p>
            <a:pPr marL="125095">
              <a:spcBef>
                <a:spcPts val="40"/>
              </a:spcBef>
            </a:pPr>
            <a:fld id="{81D60167-4931-47E6-BA6A-407CBD079E47}" type="slidenum">
              <a:rPr lang="fr-FR" spc="10" smtClean="0"/>
              <a:pPr marL="125095">
                <a:spcBef>
                  <a:spcPts val="40"/>
                </a:spcBef>
              </a:pPr>
              <a:t>68</a:t>
            </a:fld>
            <a:endParaRPr lang="fr-FR" spc="10"/>
          </a:p>
        </p:txBody>
      </p:sp>
      <p:sp>
        <p:nvSpPr>
          <p:cNvPr id="4" name="Text Placeholder 3">
            <a:extLst>
              <a:ext uri="{FF2B5EF4-FFF2-40B4-BE49-F238E27FC236}">
                <a16:creationId xmlns:a16="http://schemas.microsoft.com/office/drawing/2014/main" id="{59B07E8B-8139-4FC9-17B6-331A528A19A6}"/>
              </a:ext>
            </a:extLst>
          </p:cNvPr>
          <p:cNvSpPr>
            <a:spLocks noGrp="1"/>
          </p:cNvSpPr>
          <p:nvPr>
            <p:ph type="body" sz="quarter" idx="13"/>
          </p:nvPr>
        </p:nvSpPr>
        <p:spPr>
          <a:xfrm>
            <a:off x="1245289" y="2769270"/>
            <a:ext cx="18134771" cy="6955750"/>
          </a:xfrm>
        </p:spPr>
        <p:txBody>
          <a:bodyPr/>
          <a:lstStyle/>
          <a:p>
            <a:r>
              <a:rPr lang="en-US" dirty="0"/>
              <a:t>Software license</a:t>
            </a:r>
          </a:p>
          <a:p>
            <a:pPr lvl="1"/>
            <a:r>
              <a:rPr lang="en-US" dirty="0"/>
              <a:t>One license per computer (with footprint)</a:t>
            </a:r>
          </a:p>
          <a:p>
            <a:pPr lvl="1"/>
            <a:r>
              <a:rPr lang="en-US" dirty="0"/>
              <a:t>Time-limited</a:t>
            </a:r>
          </a:p>
          <a:p>
            <a:pPr lvl="1"/>
            <a:r>
              <a:rPr lang="en-US" dirty="0"/>
              <a:t>Local license server : http://localhost:1947</a:t>
            </a:r>
          </a:p>
          <a:p>
            <a:endParaRPr lang="en-US" dirty="0"/>
          </a:p>
          <a:p>
            <a:r>
              <a:rPr lang="en-US" dirty="0"/>
              <a:t>Hardware dongle</a:t>
            </a:r>
          </a:p>
          <a:p>
            <a:pPr lvl="1"/>
            <a:r>
              <a:rPr lang="en-US" dirty="0"/>
              <a:t>Trial/demo license</a:t>
            </a:r>
          </a:p>
          <a:p>
            <a:pPr lvl="1"/>
            <a:r>
              <a:rPr lang="en-US" dirty="0"/>
              <a:t>New dongles (black, branded iXblue/Exail)</a:t>
            </a:r>
          </a:p>
          <a:p>
            <a:pPr lvl="1"/>
            <a:r>
              <a:rPr lang="en-US" dirty="0"/>
              <a:t>Old dongles remain compatible</a:t>
            </a:r>
          </a:p>
          <a:p>
            <a:endParaRPr lang="en-US" dirty="0"/>
          </a:p>
          <a:p>
            <a:endParaRPr lang="en-US" dirty="0"/>
          </a:p>
          <a:p>
            <a:endParaRPr lang="en-US" dirty="0"/>
          </a:p>
          <a:p>
            <a:endParaRPr lang="en-US" dirty="0"/>
          </a:p>
          <a:p>
            <a:endParaRPr lang="en-GB" dirty="0"/>
          </a:p>
        </p:txBody>
      </p:sp>
      <p:pic>
        <p:nvPicPr>
          <p:cNvPr id="5" name="Image 16">
            <a:extLst>
              <a:ext uri="{FF2B5EF4-FFF2-40B4-BE49-F238E27FC236}">
                <a16:creationId xmlns:a16="http://schemas.microsoft.com/office/drawing/2014/main" id="{AA6475BE-8C4F-A3F9-D1A0-59F0B8F1DAB4}"/>
              </a:ext>
            </a:extLst>
          </p:cNvPr>
          <p:cNvPicPr>
            <a:picLocks noChangeAspect="1"/>
          </p:cNvPicPr>
          <p:nvPr/>
        </p:nvPicPr>
        <p:blipFill>
          <a:blip r:embed="rId2"/>
          <a:stretch>
            <a:fillRect/>
          </a:stretch>
        </p:blipFill>
        <p:spPr>
          <a:xfrm>
            <a:off x="14062419" y="913655"/>
            <a:ext cx="4332480" cy="5654675"/>
          </a:xfrm>
          <a:prstGeom prst="rect">
            <a:avLst/>
          </a:prstGeom>
        </p:spPr>
      </p:pic>
      <p:pic>
        <p:nvPicPr>
          <p:cNvPr id="6" name="Image 14">
            <a:extLst>
              <a:ext uri="{FF2B5EF4-FFF2-40B4-BE49-F238E27FC236}">
                <a16:creationId xmlns:a16="http://schemas.microsoft.com/office/drawing/2014/main" id="{F86CB326-B9A9-5ADC-686C-4EFECC359F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89862" l="9864" r="98980">
                        <a14:foregroundMark x1="93537" y1="29032" x2="43878" y2="5530"/>
                        <a14:foregroundMark x1="43878" y1="5530" x2="70748" y2="29954"/>
                        <a14:foregroundMark x1="70748" y1="29954" x2="91156" y2="38710"/>
                        <a14:foregroundMark x1="86735" y1="35945" x2="89796" y2="22581"/>
                        <a14:foregroundMark x1="88435" y1="29032" x2="93197" y2="17051"/>
                        <a14:foregroundMark x1="94898" y1="29032" x2="49660" y2="5069"/>
                        <a14:foregroundMark x1="49660" y1="5069" x2="61224" y2="25806"/>
                        <a14:foregroundMark x1="61224" y1="25806" x2="82993" y2="30876"/>
                        <a14:foregroundMark x1="82993" y1="30876" x2="82993" y2="25346"/>
                        <a14:foregroundMark x1="95238" y1="28111" x2="98980" y2="21659"/>
                        <a14:foregroundMark x1="87755" y1="23502" x2="82313" y2="12903"/>
                        <a14:foregroundMark x1="79252" y1="18433" x2="60204" y2="7834"/>
                        <a14:foregroundMark x1="60204" y1="7834" x2="59184" y2="7834"/>
                        <a14:foregroundMark x1="43537" y1="12903" x2="43537" y2="12903"/>
                        <a14:foregroundMark x1="80952" y1="16129" x2="95578" y2="17972"/>
                        <a14:foregroundMark x1="83333" y1="25806" x2="90476" y2="29493"/>
                        <a14:foregroundMark x1="61565" y1="8756" x2="42857" y2="4608"/>
                        <a14:backgroundMark x1="11224" y1="32258" x2="60544" y2="91244"/>
                        <a14:backgroundMark x1="60544" y1="91244" x2="41497" y2="52535"/>
                        <a14:backgroundMark x1="41497" y1="52535" x2="70068" y2="86175"/>
                        <a14:backgroundMark x1="70068" y1="86175" x2="17347" y2="27650"/>
                        <a14:backgroundMark x1="17347" y1="27650" x2="19048" y2="52074"/>
                        <a14:backgroundMark x1="19048" y1="52074" x2="36735" y2="66820"/>
                        <a14:backgroundMark x1="36735" y1="66820" x2="44558" y2="89862"/>
                        <a14:backgroundMark x1="44558" y1="89862" x2="47959" y2="93088"/>
                      </a14:backgroundRemoval>
                    </a14:imgEffect>
                  </a14:imgLayer>
                </a14:imgProps>
              </a:ext>
            </a:extLst>
          </a:blip>
          <a:srcRect l="19947" b="44507"/>
          <a:stretch/>
        </p:blipFill>
        <p:spPr>
          <a:xfrm>
            <a:off x="10948389" y="4577912"/>
            <a:ext cx="2771433" cy="1343808"/>
          </a:xfrm>
          <a:prstGeom prst="rect">
            <a:avLst/>
          </a:prstGeom>
        </p:spPr>
      </p:pic>
      <p:pic>
        <p:nvPicPr>
          <p:cNvPr id="7" name="Picture 6">
            <a:extLst>
              <a:ext uri="{FF2B5EF4-FFF2-40B4-BE49-F238E27FC236}">
                <a16:creationId xmlns:a16="http://schemas.microsoft.com/office/drawing/2014/main" id="{FC82B813-F08E-9194-3FB1-27676C22B81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2719" b="37211" l="5140" r="46256">
                        <a14:foregroundMark x1="5236" y1="29645" x2="5236" y2="29645"/>
                        <a14:backgroundMark x1="23226" y1="35220" x2="34459" y2="36064"/>
                        <a14:backgroundMark x1="34459" y1="36064" x2="42483" y2="35895"/>
                        <a14:backgroundMark x1="37416" y1="33699" x2="5997" y2="33784"/>
                        <a14:backgroundMark x1="40794" y1="27365" x2="40794" y2="27365"/>
                        <a14:backgroundMark x1="40625" y1="22213" x2="41047" y2="28970"/>
                        <a14:backgroundMark x1="40456" y1="21284" x2="40541" y2="23649"/>
                        <a14:backgroundMark x1="39949" y1="21199" x2="40372" y2="21791"/>
                        <a14:backgroundMark x1="40541" y1="22382" x2="40203" y2="21199"/>
                      </a14:backgroundRemoval>
                    </a14:imgEffect>
                  </a14:imgLayer>
                </a14:imgProps>
              </a:ext>
              <a:ext uri="{28A0092B-C50C-407E-A947-70E740481C1C}">
                <a14:useLocalDpi xmlns:a14="http://schemas.microsoft.com/office/drawing/2010/main" val="0"/>
              </a:ext>
            </a:extLst>
          </a:blip>
          <a:srcRect t="9657" r="48604" b="59727"/>
          <a:stretch/>
        </p:blipFill>
        <p:spPr bwMode="auto">
          <a:xfrm rot="1117249">
            <a:off x="11005321" y="5600701"/>
            <a:ext cx="2435673" cy="145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983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C72CA-B71C-EB8F-4513-D69F9BDB0E22}"/>
              </a:ext>
            </a:extLst>
          </p:cNvPr>
          <p:cNvSpPr>
            <a:spLocks noGrp="1"/>
          </p:cNvSpPr>
          <p:nvPr>
            <p:ph type="title"/>
          </p:nvPr>
        </p:nvSpPr>
        <p:spPr/>
        <p:txBody>
          <a:bodyPr>
            <a:normAutofit fontScale="90000"/>
          </a:bodyPr>
          <a:lstStyle/>
          <a:p>
            <a:r>
              <a:rPr lang="en-GB" dirty="0"/>
              <a:t>Warranty information</a:t>
            </a:r>
            <a:endParaRPr lang="en-NL" dirty="0"/>
          </a:p>
        </p:txBody>
      </p:sp>
      <p:sp>
        <p:nvSpPr>
          <p:cNvPr id="3" name="Slide Number Placeholder 2">
            <a:extLst>
              <a:ext uri="{FF2B5EF4-FFF2-40B4-BE49-F238E27FC236}">
                <a16:creationId xmlns:a16="http://schemas.microsoft.com/office/drawing/2014/main" id="{52B011DC-2207-800C-46F5-A46B1554089C}"/>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69</a:t>
            </a:fld>
            <a:endParaRPr lang="fr-FR" spc="10"/>
          </a:p>
        </p:txBody>
      </p:sp>
      <p:sp>
        <p:nvSpPr>
          <p:cNvPr id="4" name="Text Placeholder 3">
            <a:extLst>
              <a:ext uri="{FF2B5EF4-FFF2-40B4-BE49-F238E27FC236}">
                <a16:creationId xmlns:a16="http://schemas.microsoft.com/office/drawing/2014/main" id="{897BC4AD-2A64-6C65-E7D1-ECF9805107BB}"/>
              </a:ext>
            </a:extLst>
          </p:cNvPr>
          <p:cNvSpPr>
            <a:spLocks noGrp="1"/>
          </p:cNvSpPr>
          <p:nvPr>
            <p:ph type="body" sz="quarter" idx="13"/>
          </p:nvPr>
        </p:nvSpPr>
        <p:spPr>
          <a:xfrm>
            <a:off x="1245289" y="3218286"/>
            <a:ext cx="18134771" cy="4170372"/>
          </a:xfrm>
        </p:spPr>
        <p:txBody>
          <a:bodyPr/>
          <a:lstStyle/>
          <a:p>
            <a:r>
              <a:rPr lang="en-GB" dirty="0"/>
              <a:t>The software comes with a one-year warranty:</a:t>
            </a:r>
          </a:p>
          <a:p>
            <a:pPr lvl="1"/>
            <a:r>
              <a:rPr lang="en-GB" dirty="0"/>
              <a:t>Access to the new releases</a:t>
            </a:r>
          </a:p>
          <a:p>
            <a:pPr lvl="1"/>
            <a:r>
              <a:rPr lang="en-GB" dirty="0"/>
              <a:t>Access to the 24/7 Exail support</a:t>
            </a:r>
          </a:p>
          <a:p>
            <a:endParaRPr lang="en-GB" dirty="0"/>
          </a:p>
          <a:p>
            <a:r>
              <a:rPr lang="en-GB" dirty="0"/>
              <a:t>It is possible to extended this service by purchasing an EMA (Extended Maintenance Agreement).</a:t>
            </a:r>
          </a:p>
          <a:p>
            <a:endParaRPr lang="en-GB" dirty="0"/>
          </a:p>
          <a:p>
            <a:r>
              <a:rPr lang="en-GB" dirty="0"/>
              <a:t>The software displays a notification when the warranty is expired:</a:t>
            </a:r>
          </a:p>
          <a:p>
            <a:endParaRPr lang="en-NL" dirty="0"/>
          </a:p>
        </p:txBody>
      </p:sp>
      <p:pic>
        <p:nvPicPr>
          <p:cNvPr id="7" name="Picture 6">
            <a:extLst>
              <a:ext uri="{FF2B5EF4-FFF2-40B4-BE49-F238E27FC236}">
                <a16:creationId xmlns:a16="http://schemas.microsoft.com/office/drawing/2014/main" id="{3AC0FEF0-8297-F6F5-BEFC-8E1EC9A770DE}"/>
              </a:ext>
            </a:extLst>
          </p:cNvPr>
          <p:cNvPicPr>
            <a:picLocks noChangeAspect="1"/>
          </p:cNvPicPr>
          <p:nvPr/>
        </p:nvPicPr>
        <p:blipFill>
          <a:blip r:embed="rId2"/>
          <a:stretch>
            <a:fillRect/>
          </a:stretch>
        </p:blipFill>
        <p:spPr>
          <a:xfrm>
            <a:off x="1691776" y="7346127"/>
            <a:ext cx="10782614" cy="2664771"/>
          </a:xfrm>
          <a:prstGeom prst="rect">
            <a:avLst/>
          </a:prstGeom>
        </p:spPr>
      </p:pic>
    </p:spTree>
    <p:extLst>
      <p:ext uri="{BB962C8B-B14F-4D97-AF65-F5344CB8AC3E}">
        <p14:creationId xmlns:p14="http://schemas.microsoft.com/office/powerpoint/2010/main" val="2346445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B5CF4BB-4C01-F59A-6B76-D902C28DE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56" y="-447"/>
            <a:ext cx="20103797" cy="11344120"/>
          </a:xfrm>
          <a:prstGeom prst="rect">
            <a:avLst/>
          </a:prstGeom>
        </p:spPr>
      </p:pic>
      <p:sp>
        <p:nvSpPr>
          <p:cNvPr id="9" name="Titre 1">
            <a:extLst>
              <a:ext uri="{FF2B5EF4-FFF2-40B4-BE49-F238E27FC236}">
                <a16:creationId xmlns:a16="http://schemas.microsoft.com/office/drawing/2014/main" id="{705E2E30-775E-0D33-F216-0F5F42231ED2}"/>
              </a:ext>
            </a:extLst>
          </p:cNvPr>
          <p:cNvSpPr>
            <a:spLocks noGrp="1"/>
          </p:cNvSpPr>
          <p:nvPr>
            <p:ph type="title"/>
          </p:nvPr>
        </p:nvSpPr>
        <p:spPr/>
        <p:txBody>
          <a:bodyPr>
            <a:normAutofit fontScale="90000"/>
          </a:bodyPr>
          <a:lstStyle/>
          <a:p>
            <a:pPr>
              <a:lnSpc>
                <a:spcPts val="7001"/>
              </a:lnSpc>
            </a:pPr>
            <a:r>
              <a:rPr lang="fr-FR" sz="7201"/>
              <a:t>A unique </a:t>
            </a:r>
            <a:r>
              <a:rPr lang="en-GB" sz="7201"/>
              <a:t>technological</a:t>
            </a:r>
            <a:r>
              <a:rPr lang="fr-FR" sz="7201"/>
              <a:t> know-how</a:t>
            </a:r>
          </a:p>
        </p:txBody>
      </p:sp>
      <p:sp>
        <p:nvSpPr>
          <p:cNvPr id="5" name="Espace réservé du numéro de diapositive 4">
            <a:extLst>
              <a:ext uri="{FF2B5EF4-FFF2-40B4-BE49-F238E27FC236}">
                <a16:creationId xmlns:a16="http://schemas.microsoft.com/office/drawing/2014/main" id="{B40FF0E1-547B-FC83-E410-FB8A7ADD6563}"/>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7</a:t>
            </a:fld>
            <a:endParaRPr lang="fr-FR" spc="10"/>
          </a:p>
        </p:txBody>
      </p:sp>
      <p:sp>
        <p:nvSpPr>
          <p:cNvPr id="10" name="Ellipse 9">
            <a:extLst>
              <a:ext uri="{FF2B5EF4-FFF2-40B4-BE49-F238E27FC236}">
                <a16:creationId xmlns:a16="http://schemas.microsoft.com/office/drawing/2014/main" id="{6C6FEE6E-9933-F43B-8F17-64F87F641969}"/>
              </a:ext>
            </a:extLst>
          </p:cNvPr>
          <p:cNvSpPr/>
          <p:nvPr/>
        </p:nvSpPr>
        <p:spPr>
          <a:xfrm>
            <a:off x="16911386" y="2987465"/>
            <a:ext cx="1294069" cy="12940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848E780F-2A4D-D389-2203-3785791B7B68}"/>
              </a:ext>
            </a:extLst>
          </p:cNvPr>
          <p:cNvSpPr/>
          <p:nvPr/>
        </p:nvSpPr>
        <p:spPr>
          <a:xfrm>
            <a:off x="16911386" y="5730882"/>
            <a:ext cx="1294069" cy="12940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4ED497DF-4D00-E193-3AF9-5173B6EEB966}"/>
              </a:ext>
            </a:extLst>
          </p:cNvPr>
          <p:cNvSpPr txBox="1"/>
          <p:nvPr/>
        </p:nvSpPr>
        <p:spPr>
          <a:xfrm>
            <a:off x="16911385" y="7229936"/>
            <a:ext cx="3124447" cy="707942"/>
          </a:xfrm>
          <a:prstGeom prst="rect">
            <a:avLst/>
          </a:prstGeom>
          <a:noFill/>
        </p:spPr>
        <p:txBody>
          <a:bodyPr wrap="square" rtlCol="0">
            <a:spAutoFit/>
          </a:bodyPr>
          <a:lstStyle/>
          <a:p>
            <a:r>
              <a:rPr lang="fr-FR" sz="2000" b="1">
                <a:latin typeface="Gilroy Heavy" pitchFamily="2" charset="77"/>
              </a:rPr>
              <a:t>2 JOINT RESEARCH LABORATORIES</a:t>
            </a:r>
          </a:p>
        </p:txBody>
      </p:sp>
      <p:sp>
        <p:nvSpPr>
          <p:cNvPr id="17" name="ZoneTexte 16">
            <a:extLst>
              <a:ext uri="{FF2B5EF4-FFF2-40B4-BE49-F238E27FC236}">
                <a16:creationId xmlns:a16="http://schemas.microsoft.com/office/drawing/2014/main" id="{DB5EA30F-57A1-D366-F3C2-B22E0956E0DB}"/>
              </a:ext>
            </a:extLst>
          </p:cNvPr>
          <p:cNvSpPr txBox="1"/>
          <p:nvPr/>
        </p:nvSpPr>
        <p:spPr>
          <a:xfrm>
            <a:off x="16911385" y="4481045"/>
            <a:ext cx="3124447" cy="707942"/>
          </a:xfrm>
          <a:prstGeom prst="rect">
            <a:avLst/>
          </a:prstGeom>
          <a:noFill/>
        </p:spPr>
        <p:txBody>
          <a:bodyPr wrap="square" rtlCol="0">
            <a:spAutoFit/>
          </a:bodyPr>
          <a:lstStyle/>
          <a:p>
            <a:r>
              <a:rPr lang="fr-FR" sz="2000" b="1">
                <a:latin typeface="Gilroy Heavy" pitchFamily="2" charset="77"/>
              </a:rPr>
              <a:t>21 INDUSTRIAL</a:t>
            </a:r>
            <a:br>
              <a:rPr lang="fr-FR" sz="2000" b="1">
                <a:latin typeface="Gilroy Heavy" pitchFamily="2" charset="77"/>
              </a:rPr>
            </a:br>
            <a:r>
              <a:rPr lang="fr-FR" sz="2000" b="1">
                <a:latin typeface="Gilroy Heavy" pitchFamily="2" charset="77"/>
              </a:rPr>
              <a:t>SITES</a:t>
            </a:r>
          </a:p>
        </p:txBody>
      </p:sp>
      <p:pic>
        <p:nvPicPr>
          <p:cNvPr id="12" name="Graphique 11">
            <a:extLst>
              <a:ext uri="{FF2B5EF4-FFF2-40B4-BE49-F238E27FC236}">
                <a16:creationId xmlns:a16="http://schemas.microsoft.com/office/drawing/2014/main" id="{493C8DDF-0A2E-8013-FCC4-87C0F9DB86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345458" y="5942730"/>
            <a:ext cx="425924" cy="759255"/>
          </a:xfrm>
          <a:prstGeom prst="rect">
            <a:avLst/>
          </a:prstGeom>
        </p:spPr>
      </p:pic>
      <p:pic>
        <p:nvPicPr>
          <p:cNvPr id="16" name="Graphique 15">
            <a:extLst>
              <a:ext uri="{FF2B5EF4-FFF2-40B4-BE49-F238E27FC236}">
                <a16:creationId xmlns:a16="http://schemas.microsoft.com/office/drawing/2014/main" id="{134D40F5-B411-2979-D388-4BFA896682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283942" y="3213202"/>
            <a:ext cx="548955" cy="814578"/>
          </a:xfrm>
          <a:prstGeom prst="rect">
            <a:avLst/>
          </a:prstGeom>
        </p:spPr>
      </p:pic>
    </p:spTree>
    <p:extLst>
      <p:ext uri="{BB962C8B-B14F-4D97-AF65-F5344CB8AC3E}">
        <p14:creationId xmlns:p14="http://schemas.microsoft.com/office/powerpoint/2010/main" val="18447020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2DF51-3CFE-AA02-E2AB-7BCC7E80E4C5}"/>
              </a:ext>
            </a:extLst>
          </p:cNvPr>
          <p:cNvSpPr>
            <a:spLocks noGrp="1"/>
          </p:cNvSpPr>
          <p:nvPr>
            <p:ph type="title"/>
          </p:nvPr>
        </p:nvSpPr>
        <p:spPr/>
        <p:txBody>
          <a:bodyPr>
            <a:normAutofit fontScale="90000"/>
          </a:bodyPr>
          <a:lstStyle/>
          <a:p>
            <a:r>
              <a:rPr lang="en-GB"/>
              <a:t>Updates</a:t>
            </a:r>
            <a:endParaRPr lang="en-NL"/>
          </a:p>
        </p:txBody>
      </p:sp>
      <p:sp>
        <p:nvSpPr>
          <p:cNvPr id="3" name="Slide Number Placeholder 2">
            <a:extLst>
              <a:ext uri="{FF2B5EF4-FFF2-40B4-BE49-F238E27FC236}">
                <a16:creationId xmlns:a16="http://schemas.microsoft.com/office/drawing/2014/main" id="{5B8D73B1-886B-BD13-936B-9487A9B4B65F}"/>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70</a:t>
            </a:fld>
            <a:endParaRPr lang="fr-FR" spc="10"/>
          </a:p>
        </p:txBody>
      </p:sp>
      <p:sp>
        <p:nvSpPr>
          <p:cNvPr id="4" name="Text Placeholder 3">
            <a:extLst>
              <a:ext uri="{FF2B5EF4-FFF2-40B4-BE49-F238E27FC236}">
                <a16:creationId xmlns:a16="http://schemas.microsoft.com/office/drawing/2014/main" id="{99BAA145-0F75-F64E-8311-D51055CD9B4F}"/>
              </a:ext>
            </a:extLst>
          </p:cNvPr>
          <p:cNvSpPr>
            <a:spLocks noGrp="1"/>
          </p:cNvSpPr>
          <p:nvPr>
            <p:ph type="body" sz="quarter" idx="13"/>
          </p:nvPr>
        </p:nvSpPr>
        <p:spPr>
          <a:xfrm>
            <a:off x="1245289" y="3450336"/>
            <a:ext cx="18134771" cy="3389279"/>
          </a:xfrm>
        </p:spPr>
        <p:txBody>
          <a:bodyPr/>
          <a:lstStyle/>
          <a:p>
            <a:r>
              <a:rPr lang="en-GB" dirty="0"/>
              <a:t>The last version of the software can be downloaded following this link:</a:t>
            </a:r>
          </a:p>
          <a:p>
            <a:endParaRPr lang="en-GB" dirty="0"/>
          </a:p>
          <a:p>
            <a:pPr marL="0" indent="0">
              <a:buNone/>
            </a:pPr>
            <a:r>
              <a:rPr lang="en-GB" dirty="0">
                <a:hlinkClick r:id="rId2"/>
              </a:rPr>
              <a:t>https://download.exail.com/delph-ins/</a:t>
            </a:r>
            <a:endParaRPr lang="en-GB" dirty="0"/>
          </a:p>
          <a:p>
            <a:pPr marL="0" indent="0">
              <a:buNone/>
            </a:pPr>
            <a:endParaRPr lang="en-GB" dirty="0"/>
          </a:p>
          <a:p>
            <a:r>
              <a:rPr lang="en-GB" dirty="0"/>
              <a:t>By default, each week the software checks for new release:</a:t>
            </a:r>
          </a:p>
          <a:p>
            <a:endParaRPr lang="en-GB" dirty="0"/>
          </a:p>
          <a:p>
            <a:endParaRPr lang="en-GB" dirty="0"/>
          </a:p>
          <a:p>
            <a:endParaRPr lang="en-GB" dirty="0"/>
          </a:p>
          <a:p>
            <a:endParaRPr lang="en-GB" dirty="0"/>
          </a:p>
          <a:p>
            <a:endParaRPr lang="en-GB" dirty="0"/>
          </a:p>
          <a:p>
            <a:r>
              <a:rPr lang="en-GB" dirty="0"/>
              <a:t>This behaviour can be disabled from the Settings dialog box:</a:t>
            </a:r>
          </a:p>
          <a:p>
            <a:endParaRPr lang="en-NL" dirty="0"/>
          </a:p>
        </p:txBody>
      </p:sp>
      <p:pic>
        <p:nvPicPr>
          <p:cNvPr id="5" name="Picture 3">
            <a:extLst>
              <a:ext uri="{FF2B5EF4-FFF2-40B4-BE49-F238E27FC236}">
                <a16:creationId xmlns:a16="http://schemas.microsoft.com/office/drawing/2014/main" id="{5E6600E3-4EEF-80DF-9519-6D112883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370" y="4740203"/>
            <a:ext cx="6477511" cy="2141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6">
            <a:extLst>
              <a:ext uri="{FF2B5EF4-FFF2-40B4-BE49-F238E27FC236}">
                <a16:creationId xmlns:a16="http://schemas.microsoft.com/office/drawing/2014/main" id="{17C2D849-29DB-B0AC-6BAB-4377B4B973A6}"/>
              </a:ext>
            </a:extLst>
          </p:cNvPr>
          <p:cNvPicPr>
            <a:picLocks noChangeAspect="1"/>
          </p:cNvPicPr>
          <p:nvPr/>
        </p:nvPicPr>
        <p:blipFill>
          <a:blip r:embed="rId4"/>
          <a:stretch>
            <a:fillRect/>
          </a:stretch>
        </p:blipFill>
        <p:spPr>
          <a:xfrm>
            <a:off x="12280458" y="3945129"/>
            <a:ext cx="2261890" cy="2031512"/>
          </a:xfrm>
          <a:prstGeom prst="rect">
            <a:avLst/>
          </a:prstGeom>
        </p:spPr>
      </p:pic>
      <p:pic>
        <p:nvPicPr>
          <p:cNvPr id="11" name="Picture 10">
            <a:extLst>
              <a:ext uri="{FF2B5EF4-FFF2-40B4-BE49-F238E27FC236}">
                <a16:creationId xmlns:a16="http://schemas.microsoft.com/office/drawing/2014/main" id="{2936E419-1D29-34E8-D504-A5B808516D77}"/>
              </a:ext>
            </a:extLst>
          </p:cNvPr>
          <p:cNvPicPr>
            <a:picLocks noChangeAspect="1"/>
          </p:cNvPicPr>
          <p:nvPr/>
        </p:nvPicPr>
        <p:blipFill>
          <a:blip r:embed="rId5"/>
          <a:stretch>
            <a:fillRect/>
          </a:stretch>
        </p:blipFill>
        <p:spPr>
          <a:xfrm>
            <a:off x="4578203" y="7633620"/>
            <a:ext cx="3840634" cy="3141533"/>
          </a:xfrm>
          <a:prstGeom prst="rect">
            <a:avLst/>
          </a:prstGeom>
        </p:spPr>
      </p:pic>
    </p:spTree>
    <p:extLst>
      <p:ext uri="{BB962C8B-B14F-4D97-AF65-F5344CB8AC3E}">
        <p14:creationId xmlns:p14="http://schemas.microsoft.com/office/powerpoint/2010/main" val="323807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06A319-3CAB-AC26-5C3A-1ABA6EEB433E}"/>
              </a:ext>
            </a:extLst>
          </p:cNvPr>
          <p:cNvPicPr>
            <a:picLocks noChangeAspect="1"/>
          </p:cNvPicPr>
          <p:nvPr/>
        </p:nvPicPr>
        <p:blipFill>
          <a:blip r:embed="rId2"/>
          <a:stretch>
            <a:fillRect/>
          </a:stretch>
        </p:blipFill>
        <p:spPr>
          <a:xfrm>
            <a:off x="4223727" y="1941606"/>
            <a:ext cx="3735886" cy="8771927"/>
          </a:xfrm>
          <a:prstGeom prst="rect">
            <a:avLst/>
          </a:prstGeom>
        </p:spPr>
      </p:pic>
      <p:sp>
        <p:nvSpPr>
          <p:cNvPr id="2" name="Title 1">
            <a:extLst>
              <a:ext uri="{FF2B5EF4-FFF2-40B4-BE49-F238E27FC236}">
                <a16:creationId xmlns:a16="http://schemas.microsoft.com/office/drawing/2014/main" id="{8FC20AD2-810F-4F7E-9E9B-05BBDF13BD9C}"/>
              </a:ext>
            </a:extLst>
          </p:cNvPr>
          <p:cNvSpPr>
            <a:spLocks noGrp="1"/>
          </p:cNvSpPr>
          <p:nvPr>
            <p:ph type="title"/>
          </p:nvPr>
        </p:nvSpPr>
        <p:spPr/>
        <p:txBody>
          <a:bodyPr>
            <a:normAutofit fontScale="90000"/>
          </a:bodyPr>
          <a:lstStyle/>
          <a:p>
            <a:r>
              <a:rPr lang="en-US"/>
              <a:t>Organization of the installation folder</a:t>
            </a:r>
          </a:p>
        </p:txBody>
      </p:sp>
      <p:sp>
        <p:nvSpPr>
          <p:cNvPr id="3" name="Slide Number Placeholder 2">
            <a:extLst>
              <a:ext uri="{FF2B5EF4-FFF2-40B4-BE49-F238E27FC236}">
                <a16:creationId xmlns:a16="http://schemas.microsoft.com/office/drawing/2014/main" id="{C289718D-25EF-639E-914D-AD2598E147A9}"/>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71</a:t>
            </a:fld>
            <a:endParaRPr lang="fr-FR" spc="10"/>
          </a:p>
        </p:txBody>
      </p:sp>
      <p:sp>
        <p:nvSpPr>
          <p:cNvPr id="5" name="Text Placeholder 4">
            <a:extLst>
              <a:ext uri="{FF2B5EF4-FFF2-40B4-BE49-F238E27FC236}">
                <a16:creationId xmlns:a16="http://schemas.microsoft.com/office/drawing/2014/main" id="{2A3E8DC6-7937-D5B5-AF50-5D17AAE6356C}"/>
              </a:ext>
            </a:extLst>
          </p:cNvPr>
          <p:cNvSpPr>
            <a:spLocks noGrp="1"/>
          </p:cNvSpPr>
          <p:nvPr>
            <p:ph type="body" sz="quarter" idx="13"/>
          </p:nvPr>
        </p:nvSpPr>
        <p:spPr/>
        <p:txBody>
          <a:bodyPr/>
          <a:lstStyle/>
          <a:p>
            <a:endParaRPr lang="en-GB"/>
          </a:p>
        </p:txBody>
      </p:sp>
      <p:grpSp>
        <p:nvGrpSpPr>
          <p:cNvPr id="6" name="Groupe 2">
            <a:extLst>
              <a:ext uri="{FF2B5EF4-FFF2-40B4-BE49-F238E27FC236}">
                <a16:creationId xmlns:a16="http://schemas.microsoft.com/office/drawing/2014/main" id="{07C8AA39-5982-951A-AB5F-C8805ACE0C24}"/>
              </a:ext>
            </a:extLst>
          </p:cNvPr>
          <p:cNvGrpSpPr/>
          <p:nvPr/>
        </p:nvGrpSpPr>
        <p:grpSpPr>
          <a:xfrm>
            <a:off x="6940579" y="2395683"/>
            <a:ext cx="10050173" cy="498317"/>
            <a:chOff x="3182461" y="1241497"/>
            <a:chExt cx="6094381" cy="302177"/>
          </a:xfrm>
        </p:grpSpPr>
        <p:sp>
          <p:nvSpPr>
            <p:cNvPr id="7" name="ZoneTexte 4">
              <a:extLst>
                <a:ext uri="{FF2B5EF4-FFF2-40B4-BE49-F238E27FC236}">
                  <a16:creationId xmlns:a16="http://schemas.microsoft.com/office/drawing/2014/main" id="{7835B6CF-09A1-B024-15D9-2E386D8018D3}"/>
                </a:ext>
              </a:extLst>
            </p:cNvPr>
            <p:cNvSpPr txBox="1"/>
            <p:nvPr/>
          </p:nvSpPr>
          <p:spPr>
            <a:xfrm>
              <a:off x="4956363" y="1241497"/>
              <a:ext cx="4320479" cy="302177"/>
            </a:xfrm>
            <a:prstGeom prst="rect">
              <a:avLst/>
            </a:prstGeom>
            <a:solidFill>
              <a:schemeClr val="bg1"/>
            </a:solidFill>
            <a:ln w="19050">
              <a:solidFill>
                <a:srgbClr val="003478"/>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638">
                  <a:solidFill>
                    <a:srgbClr val="003478"/>
                  </a:solidFill>
                </a:rPr>
                <a:t>Executables, configuration files(.conf.xml)</a:t>
              </a:r>
            </a:p>
          </p:txBody>
        </p:sp>
        <p:cxnSp>
          <p:nvCxnSpPr>
            <p:cNvPr id="8" name="Connecteur en angle 11">
              <a:extLst>
                <a:ext uri="{FF2B5EF4-FFF2-40B4-BE49-F238E27FC236}">
                  <a16:creationId xmlns:a16="http://schemas.microsoft.com/office/drawing/2014/main" id="{D4E7A81F-0DDA-E1E9-AE6E-DBA746988474}"/>
                </a:ext>
              </a:extLst>
            </p:cNvPr>
            <p:cNvCxnSpPr>
              <a:cxnSpLocks/>
              <a:stCxn id="7" idx="1"/>
            </p:cNvCxnSpPr>
            <p:nvPr/>
          </p:nvCxnSpPr>
          <p:spPr bwMode="auto">
            <a:xfrm rot="10800000" flipV="1">
              <a:off x="3182461" y="1392585"/>
              <a:ext cx="1773902" cy="13782"/>
            </a:xfrm>
            <a:prstGeom prst="bentConnector3">
              <a:avLst>
                <a:gd name="adj1" fmla="val 50000"/>
              </a:avLst>
            </a:prstGeom>
            <a:ln w="19050">
              <a:solidFill>
                <a:srgbClr val="003478"/>
              </a:solidFill>
              <a:headEnd type="none" w="med" len="med"/>
              <a:tailEnd type="arrow"/>
            </a:ln>
          </p:spPr>
          <p:style>
            <a:lnRef idx="2">
              <a:schemeClr val="accent1"/>
            </a:lnRef>
            <a:fillRef idx="0">
              <a:schemeClr val="accent1"/>
            </a:fillRef>
            <a:effectRef idx="1">
              <a:schemeClr val="accent1"/>
            </a:effectRef>
            <a:fontRef idx="minor">
              <a:schemeClr val="tx1"/>
            </a:fontRef>
          </p:style>
        </p:cxnSp>
      </p:grpSp>
      <p:grpSp>
        <p:nvGrpSpPr>
          <p:cNvPr id="9" name="Groupe 5">
            <a:extLst>
              <a:ext uri="{FF2B5EF4-FFF2-40B4-BE49-F238E27FC236}">
                <a16:creationId xmlns:a16="http://schemas.microsoft.com/office/drawing/2014/main" id="{7C05186F-3309-F403-F9AC-B13C62655872}"/>
              </a:ext>
            </a:extLst>
          </p:cNvPr>
          <p:cNvGrpSpPr/>
          <p:nvPr/>
        </p:nvGrpSpPr>
        <p:grpSpPr>
          <a:xfrm>
            <a:off x="5854244" y="3164542"/>
            <a:ext cx="11133471" cy="498316"/>
            <a:chOff x="2525554" y="1597321"/>
            <a:chExt cx="6751288" cy="302177"/>
          </a:xfrm>
        </p:grpSpPr>
        <p:sp>
          <p:nvSpPr>
            <p:cNvPr id="10" name="ZoneTexte 6">
              <a:extLst>
                <a:ext uri="{FF2B5EF4-FFF2-40B4-BE49-F238E27FC236}">
                  <a16:creationId xmlns:a16="http://schemas.microsoft.com/office/drawing/2014/main" id="{57E8635E-3106-4EB0-6A0A-6C8CB3E95CE5}"/>
                </a:ext>
              </a:extLst>
            </p:cNvPr>
            <p:cNvSpPr txBox="1"/>
            <p:nvPr/>
          </p:nvSpPr>
          <p:spPr>
            <a:xfrm>
              <a:off x="4956364" y="1597321"/>
              <a:ext cx="4320478" cy="302177"/>
            </a:xfrm>
            <a:prstGeom prst="rect">
              <a:avLst/>
            </a:prstGeom>
            <a:solidFill>
              <a:schemeClr val="bg1"/>
            </a:solidFill>
            <a:ln w="19050">
              <a:solidFill>
                <a:srgbClr val="003478"/>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638">
                  <a:solidFill>
                    <a:srgbClr val="003478"/>
                  </a:solidFill>
                </a:rPr>
                <a:t>User guides, Xpf file format specifications</a:t>
              </a:r>
            </a:p>
          </p:txBody>
        </p:sp>
        <p:cxnSp>
          <p:nvCxnSpPr>
            <p:cNvPr id="11" name="Connecteur en angle 13">
              <a:extLst>
                <a:ext uri="{FF2B5EF4-FFF2-40B4-BE49-F238E27FC236}">
                  <a16:creationId xmlns:a16="http://schemas.microsoft.com/office/drawing/2014/main" id="{126F1777-5566-74DE-3FBA-F285A333F8E8}"/>
                </a:ext>
              </a:extLst>
            </p:cNvPr>
            <p:cNvCxnSpPr>
              <a:cxnSpLocks/>
            </p:cNvCxnSpPr>
            <p:nvPr/>
          </p:nvCxnSpPr>
          <p:spPr bwMode="auto">
            <a:xfrm rot="10800000">
              <a:off x="2525554" y="1664383"/>
              <a:ext cx="2432651" cy="94229"/>
            </a:xfrm>
            <a:prstGeom prst="bentConnector3">
              <a:avLst>
                <a:gd name="adj1" fmla="val 50000"/>
              </a:avLst>
            </a:prstGeom>
            <a:ln>
              <a:solidFill>
                <a:srgbClr val="003478"/>
              </a:solidFill>
              <a:headEnd type="none" w="med" len="med"/>
              <a:tailEnd type="arrow"/>
            </a:ln>
          </p:spPr>
          <p:style>
            <a:lnRef idx="2">
              <a:schemeClr val="accent1"/>
            </a:lnRef>
            <a:fillRef idx="0">
              <a:schemeClr val="accent1"/>
            </a:fillRef>
            <a:effectRef idx="1">
              <a:schemeClr val="accent1"/>
            </a:effectRef>
            <a:fontRef idx="minor">
              <a:schemeClr val="tx1"/>
            </a:fontRef>
          </p:style>
        </p:cxnSp>
      </p:grpSp>
      <p:grpSp>
        <p:nvGrpSpPr>
          <p:cNvPr id="12" name="Groupe 12">
            <a:extLst>
              <a:ext uri="{FF2B5EF4-FFF2-40B4-BE49-F238E27FC236}">
                <a16:creationId xmlns:a16="http://schemas.microsoft.com/office/drawing/2014/main" id="{DD9F7AD8-EACB-2407-8F53-8E521BA2FB2E}"/>
              </a:ext>
            </a:extLst>
          </p:cNvPr>
          <p:cNvGrpSpPr/>
          <p:nvPr/>
        </p:nvGrpSpPr>
        <p:grpSpPr>
          <a:xfrm>
            <a:off x="7800024" y="3752259"/>
            <a:ext cx="9214987" cy="687696"/>
            <a:chOff x="3757557" y="2551812"/>
            <a:chExt cx="5587928" cy="351430"/>
          </a:xfrm>
        </p:grpSpPr>
        <p:sp>
          <p:nvSpPr>
            <p:cNvPr id="13" name="ZoneTexte 7">
              <a:extLst>
                <a:ext uri="{FF2B5EF4-FFF2-40B4-BE49-F238E27FC236}">
                  <a16:creationId xmlns:a16="http://schemas.microsoft.com/office/drawing/2014/main" id="{4F58B57A-ECD2-0205-A587-AD0971C9D53E}"/>
                </a:ext>
              </a:extLst>
            </p:cNvPr>
            <p:cNvSpPr txBox="1"/>
            <p:nvPr/>
          </p:nvSpPr>
          <p:spPr>
            <a:xfrm>
              <a:off x="5025006" y="2648589"/>
              <a:ext cx="4320479" cy="254653"/>
            </a:xfrm>
            <a:prstGeom prst="rect">
              <a:avLst/>
            </a:prstGeom>
            <a:solidFill>
              <a:schemeClr val="bg1"/>
            </a:solidFill>
            <a:ln w="19050">
              <a:solidFill>
                <a:srgbClr val="003478"/>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638">
                  <a:solidFill>
                    <a:srgbClr val="003478"/>
                  </a:solidFill>
                </a:rPr>
                <a:t>Documentation of error messages</a:t>
              </a:r>
            </a:p>
          </p:txBody>
        </p:sp>
        <p:cxnSp>
          <p:nvCxnSpPr>
            <p:cNvPr id="14" name="Connecteur en angle 17">
              <a:extLst>
                <a:ext uri="{FF2B5EF4-FFF2-40B4-BE49-F238E27FC236}">
                  <a16:creationId xmlns:a16="http://schemas.microsoft.com/office/drawing/2014/main" id="{42A3F5B7-CD63-6F5E-70F2-04D3A05B3F9D}"/>
                </a:ext>
              </a:extLst>
            </p:cNvPr>
            <p:cNvCxnSpPr>
              <a:cxnSpLocks/>
              <a:stCxn id="13" idx="1"/>
            </p:cNvCxnSpPr>
            <p:nvPr/>
          </p:nvCxnSpPr>
          <p:spPr bwMode="auto">
            <a:xfrm rot="10800000">
              <a:off x="3757557" y="2551812"/>
              <a:ext cx="1267449" cy="224104"/>
            </a:xfrm>
            <a:prstGeom prst="bentConnector3">
              <a:avLst>
                <a:gd name="adj1" fmla="val 50000"/>
              </a:avLst>
            </a:prstGeom>
            <a:ln>
              <a:solidFill>
                <a:srgbClr val="003478"/>
              </a:solidFill>
              <a:headEnd type="none" w="med" len="med"/>
              <a:tailEnd type="arrow"/>
            </a:ln>
          </p:spPr>
          <p:style>
            <a:lnRef idx="2">
              <a:schemeClr val="accent1"/>
            </a:lnRef>
            <a:fillRef idx="0">
              <a:schemeClr val="accent1"/>
            </a:fillRef>
            <a:effectRef idx="1">
              <a:schemeClr val="accent1"/>
            </a:effectRef>
            <a:fontRef idx="minor">
              <a:schemeClr val="tx1"/>
            </a:fontRef>
          </p:style>
        </p:cxnSp>
      </p:grpSp>
      <p:grpSp>
        <p:nvGrpSpPr>
          <p:cNvPr id="15" name="Groupe 14">
            <a:extLst>
              <a:ext uri="{FF2B5EF4-FFF2-40B4-BE49-F238E27FC236}">
                <a16:creationId xmlns:a16="http://schemas.microsoft.com/office/drawing/2014/main" id="{5B26CBDE-AF6E-A692-F6AD-5F6FB50D9E94}"/>
              </a:ext>
            </a:extLst>
          </p:cNvPr>
          <p:cNvGrpSpPr/>
          <p:nvPr/>
        </p:nvGrpSpPr>
        <p:grpSpPr>
          <a:xfrm>
            <a:off x="7599759" y="4311380"/>
            <a:ext cx="9390993" cy="1054853"/>
            <a:chOff x="3459615" y="2182766"/>
            <a:chExt cx="5694657" cy="639661"/>
          </a:xfrm>
        </p:grpSpPr>
        <p:sp>
          <p:nvSpPr>
            <p:cNvPr id="16" name="ZoneTexte 8">
              <a:extLst>
                <a:ext uri="{FF2B5EF4-FFF2-40B4-BE49-F238E27FC236}">
                  <a16:creationId xmlns:a16="http://schemas.microsoft.com/office/drawing/2014/main" id="{F946E2BE-CA18-D904-DAB5-D1BE6BD3D831}"/>
                </a:ext>
              </a:extLst>
            </p:cNvPr>
            <p:cNvSpPr txBox="1"/>
            <p:nvPr/>
          </p:nvSpPr>
          <p:spPr>
            <a:xfrm>
              <a:off x="4833793" y="2520249"/>
              <a:ext cx="4320479" cy="302178"/>
            </a:xfrm>
            <a:prstGeom prst="rect">
              <a:avLst/>
            </a:prstGeom>
            <a:solidFill>
              <a:schemeClr val="bg1"/>
            </a:solidFill>
            <a:ln w="19050">
              <a:solidFill>
                <a:srgbClr val="003478"/>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638">
                  <a:solidFill>
                    <a:srgbClr val="003478"/>
                  </a:solidFill>
                </a:rPr>
                <a:t>Documentation of import definition files (.gtd)</a:t>
              </a:r>
            </a:p>
          </p:txBody>
        </p:sp>
        <p:cxnSp>
          <p:nvCxnSpPr>
            <p:cNvPr id="17" name="Connecteur en angle 20">
              <a:extLst>
                <a:ext uri="{FF2B5EF4-FFF2-40B4-BE49-F238E27FC236}">
                  <a16:creationId xmlns:a16="http://schemas.microsoft.com/office/drawing/2014/main" id="{803024DC-3D7D-4D47-199C-DCAACF7CA268}"/>
                </a:ext>
              </a:extLst>
            </p:cNvPr>
            <p:cNvCxnSpPr>
              <a:cxnSpLocks/>
              <a:stCxn id="16" idx="1"/>
            </p:cNvCxnSpPr>
            <p:nvPr/>
          </p:nvCxnSpPr>
          <p:spPr bwMode="auto">
            <a:xfrm rot="10800000">
              <a:off x="3459615" y="2182766"/>
              <a:ext cx="1374178" cy="488573"/>
            </a:xfrm>
            <a:prstGeom prst="bentConnector3">
              <a:avLst>
                <a:gd name="adj1" fmla="val 50000"/>
              </a:avLst>
            </a:prstGeom>
            <a:ln>
              <a:solidFill>
                <a:srgbClr val="003478"/>
              </a:solidFill>
              <a:headEnd type="none" w="med" len="med"/>
              <a:tailEnd type="arrow"/>
            </a:ln>
          </p:spPr>
          <p:style>
            <a:lnRef idx="2">
              <a:schemeClr val="accent1"/>
            </a:lnRef>
            <a:fillRef idx="0">
              <a:schemeClr val="accent1"/>
            </a:fillRef>
            <a:effectRef idx="1">
              <a:schemeClr val="accent1"/>
            </a:effectRef>
            <a:fontRef idx="minor">
              <a:schemeClr val="tx1"/>
            </a:fontRef>
          </p:style>
        </p:cxnSp>
      </p:grpSp>
      <p:grpSp>
        <p:nvGrpSpPr>
          <p:cNvPr id="18" name="Groupe 15">
            <a:extLst>
              <a:ext uri="{FF2B5EF4-FFF2-40B4-BE49-F238E27FC236}">
                <a16:creationId xmlns:a16="http://schemas.microsoft.com/office/drawing/2014/main" id="{CFEF12BC-3A29-DBF3-6ED2-8665534623FD}"/>
              </a:ext>
            </a:extLst>
          </p:cNvPr>
          <p:cNvGrpSpPr/>
          <p:nvPr/>
        </p:nvGrpSpPr>
        <p:grpSpPr>
          <a:xfrm>
            <a:off x="7569963" y="4832849"/>
            <a:ext cx="9390988" cy="1148733"/>
            <a:chOff x="3499910" y="3966101"/>
            <a:chExt cx="5694654" cy="526880"/>
          </a:xfrm>
        </p:grpSpPr>
        <p:sp>
          <p:nvSpPr>
            <p:cNvPr id="19" name="ZoneTexte 9">
              <a:extLst>
                <a:ext uri="{FF2B5EF4-FFF2-40B4-BE49-F238E27FC236}">
                  <a16:creationId xmlns:a16="http://schemas.microsoft.com/office/drawing/2014/main" id="{D0333901-B228-4D36-1C08-04B3234A9485}"/>
                </a:ext>
              </a:extLst>
            </p:cNvPr>
            <p:cNvSpPr txBox="1"/>
            <p:nvPr/>
          </p:nvSpPr>
          <p:spPr>
            <a:xfrm>
              <a:off x="4874086" y="4264422"/>
              <a:ext cx="4320478" cy="228559"/>
            </a:xfrm>
            <a:prstGeom prst="rect">
              <a:avLst/>
            </a:prstGeom>
            <a:solidFill>
              <a:schemeClr val="bg1"/>
            </a:solidFill>
            <a:ln w="19050">
              <a:solidFill>
                <a:srgbClr val="003478"/>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638">
                  <a:solidFill>
                    <a:srgbClr val="003478"/>
                  </a:solidFill>
                </a:rPr>
                <a:t>Documentation of export template files (.popudt)</a:t>
              </a:r>
            </a:p>
          </p:txBody>
        </p:sp>
        <p:cxnSp>
          <p:nvCxnSpPr>
            <p:cNvPr id="20" name="Connecteur en angle 23">
              <a:extLst>
                <a:ext uri="{FF2B5EF4-FFF2-40B4-BE49-F238E27FC236}">
                  <a16:creationId xmlns:a16="http://schemas.microsoft.com/office/drawing/2014/main" id="{9857A231-23F2-19E6-A51B-A5506C8F87AB}"/>
                </a:ext>
              </a:extLst>
            </p:cNvPr>
            <p:cNvCxnSpPr>
              <a:cxnSpLocks/>
              <a:stCxn id="19" idx="1"/>
            </p:cNvCxnSpPr>
            <p:nvPr/>
          </p:nvCxnSpPr>
          <p:spPr bwMode="auto">
            <a:xfrm rot="10800000">
              <a:off x="3499910" y="3966101"/>
              <a:ext cx="1374177" cy="412600"/>
            </a:xfrm>
            <a:prstGeom prst="bentConnector3">
              <a:avLst>
                <a:gd name="adj1" fmla="val 50000"/>
              </a:avLst>
            </a:prstGeom>
            <a:ln>
              <a:solidFill>
                <a:srgbClr val="003478"/>
              </a:solidFill>
              <a:headEnd type="none" w="med" len="med"/>
              <a:tailEnd type="arrow"/>
            </a:ln>
          </p:spPr>
          <p:style>
            <a:lnRef idx="2">
              <a:schemeClr val="accent1"/>
            </a:lnRef>
            <a:fillRef idx="0">
              <a:schemeClr val="accent1"/>
            </a:fillRef>
            <a:effectRef idx="1">
              <a:schemeClr val="accent1"/>
            </a:effectRef>
            <a:fontRef idx="minor">
              <a:schemeClr val="tx1"/>
            </a:fontRef>
          </p:style>
        </p:cxnSp>
      </p:grpSp>
      <p:grpSp>
        <p:nvGrpSpPr>
          <p:cNvPr id="21" name="Groupe 16">
            <a:extLst>
              <a:ext uri="{FF2B5EF4-FFF2-40B4-BE49-F238E27FC236}">
                <a16:creationId xmlns:a16="http://schemas.microsoft.com/office/drawing/2014/main" id="{E24FC77C-7514-50D6-0495-69A32025D0D8}"/>
              </a:ext>
            </a:extLst>
          </p:cNvPr>
          <p:cNvGrpSpPr/>
          <p:nvPr/>
        </p:nvGrpSpPr>
        <p:grpSpPr>
          <a:xfrm>
            <a:off x="6471161" y="8766611"/>
            <a:ext cx="11092354" cy="1856513"/>
            <a:chOff x="1268007" y="4546886"/>
            <a:chExt cx="8082665" cy="1074226"/>
          </a:xfrm>
        </p:grpSpPr>
        <p:sp>
          <p:nvSpPr>
            <p:cNvPr id="22" name="ZoneTexte 10">
              <a:extLst>
                <a:ext uri="{FF2B5EF4-FFF2-40B4-BE49-F238E27FC236}">
                  <a16:creationId xmlns:a16="http://schemas.microsoft.com/office/drawing/2014/main" id="{C3F032B5-AAD9-6EE2-7198-9C767C3DE4DC}"/>
                </a:ext>
              </a:extLst>
            </p:cNvPr>
            <p:cNvSpPr txBox="1"/>
            <p:nvPr/>
          </p:nvSpPr>
          <p:spPr>
            <a:xfrm>
              <a:off x="5030194" y="4546886"/>
              <a:ext cx="4320478" cy="523247"/>
            </a:xfrm>
            <a:prstGeom prst="rect">
              <a:avLst/>
            </a:prstGeom>
            <a:solidFill>
              <a:schemeClr val="bg1"/>
            </a:solidFill>
            <a:ln w="19050">
              <a:solidFill>
                <a:srgbClr val="003478"/>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638">
                  <a:solidFill>
                    <a:srgbClr val="003478"/>
                  </a:solidFill>
                </a:rPr>
                <a:t>Import definition files (.gtd) and user defined templates (.popudt) library</a:t>
              </a:r>
            </a:p>
          </p:txBody>
        </p:sp>
        <p:cxnSp>
          <p:nvCxnSpPr>
            <p:cNvPr id="23" name="Connecteur en angle 28">
              <a:extLst>
                <a:ext uri="{FF2B5EF4-FFF2-40B4-BE49-F238E27FC236}">
                  <a16:creationId xmlns:a16="http://schemas.microsoft.com/office/drawing/2014/main" id="{945F6044-E26C-36C9-EB0D-9BFCA2EB7B52}"/>
                </a:ext>
              </a:extLst>
            </p:cNvPr>
            <p:cNvCxnSpPr>
              <a:cxnSpLocks/>
              <a:stCxn id="22" idx="1"/>
            </p:cNvCxnSpPr>
            <p:nvPr/>
          </p:nvCxnSpPr>
          <p:spPr bwMode="auto">
            <a:xfrm rot="10800000" flipV="1">
              <a:off x="1268007" y="4808510"/>
              <a:ext cx="3762187" cy="812602"/>
            </a:xfrm>
            <a:prstGeom prst="bentConnector3">
              <a:avLst>
                <a:gd name="adj1" fmla="val 50000"/>
              </a:avLst>
            </a:prstGeom>
            <a:ln>
              <a:solidFill>
                <a:srgbClr val="003478"/>
              </a:solidFill>
              <a:headEnd type="none" w="med" len="med"/>
              <a:tailEnd type="arrow"/>
            </a:ln>
          </p:spPr>
          <p:style>
            <a:lnRef idx="2">
              <a:schemeClr val="accent1"/>
            </a:lnRef>
            <a:fillRef idx="0">
              <a:schemeClr val="accent1"/>
            </a:fillRef>
            <a:effectRef idx="1">
              <a:schemeClr val="accent1"/>
            </a:effectRef>
            <a:fontRef idx="minor">
              <a:schemeClr val="tx1"/>
            </a:fontRef>
          </p:style>
        </p:cxnSp>
      </p:grpSp>
      <p:pic>
        <p:nvPicPr>
          <p:cNvPr id="24" name="Image 18">
            <a:extLst>
              <a:ext uri="{FF2B5EF4-FFF2-40B4-BE49-F238E27FC236}">
                <a16:creationId xmlns:a16="http://schemas.microsoft.com/office/drawing/2014/main" id="{E7CDA5F5-FF65-2C1D-65A5-6ACEFEA6B856}"/>
              </a:ext>
            </a:extLst>
          </p:cNvPr>
          <p:cNvPicPr>
            <a:picLocks noChangeAspect="1"/>
          </p:cNvPicPr>
          <p:nvPr/>
        </p:nvPicPr>
        <p:blipFill>
          <a:blip r:embed="rId3"/>
          <a:stretch>
            <a:fillRect/>
          </a:stretch>
        </p:blipFill>
        <p:spPr>
          <a:xfrm>
            <a:off x="1017404" y="1941607"/>
            <a:ext cx="1738304" cy="1905851"/>
          </a:xfrm>
          <a:prstGeom prst="rect">
            <a:avLst/>
          </a:prstGeom>
        </p:spPr>
      </p:pic>
      <p:pic>
        <p:nvPicPr>
          <p:cNvPr id="25" name="Image 19">
            <a:extLst>
              <a:ext uri="{FF2B5EF4-FFF2-40B4-BE49-F238E27FC236}">
                <a16:creationId xmlns:a16="http://schemas.microsoft.com/office/drawing/2014/main" id="{4F6D326F-1777-A59B-1404-6D72CEC6397F}"/>
              </a:ext>
            </a:extLst>
          </p:cNvPr>
          <p:cNvPicPr>
            <a:picLocks noChangeAspect="1"/>
          </p:cNvPicPr>
          <p:nvPr/>
        </p:nvPicPr>
        <p:blipFill>
          <a:blip r:embed="rId4"/>
          <a:stretch>
            <a:fillRect/>
          </a:stretch>
        </p:blipFill>
        <p:spPr>
          <a:xfrm>
            <a:off x="2731693" y="1844374"/>
            <a:ext cx="1654531" cy="1843022"/>
          </a:xfrm>
          <a:prstGeom prst="rect">
            <a:avLst/>
          </a:prstGeom>
        </p:spPr>
      </p:pic>
      <p:grpSp>
        <p:nvGrpSpPr>
          <p:cNvPr id="48" name="Groupe 16">
            <a:extLst>
              <a:ext uri="{FF2B5EF4-FFF2-40B4-BE49-F238E27FC236}">
                <a16:creationId xmlns:a16="http://schemas.microsoft.com/office/drawing/2014/main" id="{51190DAB-8AB0-BF16-20F5-412DE85538E4}"/>
              </a:ext>
            </a:extLst>
          </p:cNvPr>
          <p:cNvGrpSpPr/>
          <p:nvPr/>
        </p:nvGrpSpPr>
        <p:grpSpPr>
          <a:xfrm>
            <a:off x="6471161" y="6148678"/>
            <a:ext cx="11092354" cy="1856513"/>
            <a:chOff x="1268007" y="4546886"/>
            <a:chExt cx="8082665" cy="1074226"/>
          </a:xfrm>
        </p:grpSpPr>
        <p:sp>
          <p:nvSpPr>
            <p:cNvPr id="49" name="ZoneTexte 10">
              <a:extLst>
                <a:ext uri="{FF2B5EF4-FFF2-40B4-BE49-F238E27FC236}">
                  <a16:creationId xmlns:a16="http://schemas.microsoft.com/office/drawing/2014/main" id="{377C1CD5-4498-DB50-F550-C225A9451385}"/>
                </a:ext>
              </a:extLst>
            </p:cNvPr>
            <p:cNvSpPr txBox="1"/>
            <p:nvPr/>
          </p:nvSpPr>
          <p:spPr>
            <a:xfrm>
              <a:off x="5030194" y="4546886"/>
              <a:ext cx="4320478" cy="523247"/>
            </a:xfrm>
            <a:prstGeom prst="rect">
              <a:avLst/>
            </a:prstGeom>
            <a:solidFill>
              <a:schemeClr val="bg1"/>
            </a:solidFill>
            <a:ln w="19050">
              <a:solidFill>
                <a:srgbClr val="003478"/>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638" dirty="0">
                  <a:solidFill>
                    <a:srgbClr val="003478"/>
                  </a:solidFill>
                </a:rPr>
                <a:t>Import definition files (.</a:t>
              </a:r>
              <a:r>
                <a:rPr lang="en-US" sz="2638" dirty="0" err="1">
                  <a:solidFill>
                    <a:srgbClr val="003478"/>
                  </a:solidFill>
                </a:rPr>
                <a:t>gtd</a:t>
              </a:r>
              <a:r>
                <a:rPr lang="en-US" sz="2638" dirty="0">
                  <a:solidFill>
                    <a:srgbClr val="003478"/>
                  </a:solidFill>
                </a:rPr>
                <a:t>) and user defined templates (.</a:t>
              </a:r>
              <a:r>
                <a:rPr lang="en-US" sz="2638" dirty="0" err="1">
                  <a:solidFill>
                    <a:srgbClr val="003478"/>
                  </a:solidFill>
                </a:rPr>
                <a:t>popudt</a:t>
              </a:r>
              <a:r>
                <a:rPr lang="en-US" sz="2638" dirty="0">
                  <a:solidFill>
                    <a:srgbClr val="003478"/>
                  </a:solidFill>
                </a:rPr>
                <a:t>) library</a:t>
              </a:r>
            </a:p>
          </p:txBody>
        </p:sp>
        <p:cxnSp>
          <p:nvCxnSpPr>
            <p:cNvPr id="50" name="Connecteur en angle 28">
              <a:extLst>
                <a:ext uri="{FF2B5EF4-FFF2-40B4-BE49-F238E27FC236}">
                  <a16:creationId xmlns:a16="http://schemas.microsoft.com/office/drawing/2014/main" id="{53ADDFE9-F7E9-0911-7587-2FD2FCB0D966}"/>
                </a:ext>
              </a:extLst>
            </p:cNvPr>
            <p:cNvCxnSpPr>
              <a:cxnSpLocks/>
              <a:stCxn id="49" idx="1"/>
            </p:cNvCxnSpPr>
            <p:nvPr/>
          </p:nvCxnSpPr>
          <p:spPr bwMode="auto">
            <a:xfrm rot="10800000" flipV="1">
              <a:off x="1268007" y="4808510"/>
              <a:ext cx="3762187" cy="812602"/>
            </a:xfrm>
            <a:prstGeom prst="bentConnector3">
              <a:avLst>
                <a:gd name="adj1" fmla="val 50000"/>
              </a:avLst>
            </a:prstGeom>
            <a:ln>
              <a:solidFill>
                <a:srgbClr val="003478"/>
              </a:solidFill>
              <a:headEnd type="none" w="med" len="med"/>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0569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11E86E-0FEA-04E5-F3B3-BA2CF6088951}"/>
              </a:ext>
            </a:extLst>
          </p:cNvPr>
          <p:cNvSpPr>
            <a:spLocks noGrp="1"/>
          </p:cNvSpPr>
          <p:nvPr>
            <p:ph type="title"/>
          </p:nvPr>
        </p:nvSpPr>
        <p:spPr/>
        <p:txBody>
          <a:bodyPr>
            <a:normAutofit fontScale="90000"/>
          </a:bodyPr>
          <a:lstStyle/>
          <a:p>
            <a:r>
              <a:rPr lang="en-GB"/>
              <a:t>Start software</a:t>
            </a:r>
            <a:endParaRPr lang="en-NL"/>
          </a:p>
        </p:txBody>
      </p:sp>
      <p:sp>
        <p:nvSpPr>
          <p:cNvPr id="5" name="Text Placeholder 4">
            <a:extLst>
              <a:ext uri="{FF2B5EF4-FFF2-40B4-BE49-F238E27FC236}">
                <a16:creationId xmlns:a16="http://schemas.microsoft.com/office/drawing/2014/main" id="{652D7798-30CF-C867-D9DB-CF77748634A6}"/>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1942796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35E631-A834-9AA4-8327-448169D3B732}"/>
              </a:ext>
            </a:extLst>
          </p:cNvPr>
          <p:cNvSpPr>
            <a:spLocks noGrp="1"/>
          </p:cNvSpPr>
          <p:nvPr>
            <p:ph type="title"/>
          </p:nvPr>
        </p:nvSpPr>
        <p:spPr/>
        <p:txBody>
          <a:bodyPr>
            <a:normAutofit fontScale="90000"/>
          </a:bodyPr>
          <a:lstStyle/>
          <a:p>
            <a:r>
              <a:rPr lang="en-GB"/>
              <a:t>Start Delph INS Subsea</a:t>
            </a:r>
            <a:endParaRPr lang="en-NL"/>
          </a:p>
        </p:txBody>
      </p:sp>
      <p:sp>
        <p:nvSpPr>
          <p:cNvPr id="3" name="Slide Number Placeholder 2">
            <a:extLst>
              <a:ext uri="{FF2B5EF4-FFF2-40B4-BE49-F238E27FC236}">
                <a16:creationId xmlns:a16="http://schemas.microsoft.com/office/drawing/2014/main" id="{87C009EE-15A7-D4C9-3E4E-902614ECC0A7}"/>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73</a:t>
            </a:fld>
            <a:endParaRPr lang="fr-FR" spc="10"/>
          </a:p>
        </p:txBody>
      </p:sp>
      <p:sp>
        <p:nvSpPr>
          <p:cNvPr id="6" name="Text Placeholder 5">
            <a:extLst>
              <a:ext uri="{FF2B5EF4-FFF2-40B4-BE49-F238E27FC236}">
                <a16:creationId xmlns:a16="http://schemas.microsoft.com/office/drawing/2014/main" id="{3314EF30-D834-725B-830B-52320FDB26AB}"/>
              </a:ext>
            </a:extLst>
          </p:cNvPr>
          <p:cNvSpPr>
            <a:spLocks noGrp="1"/>
          </p:cNvSpPr>
          <p:nvPr>
            <p:ph type="body" sz="quarter" idx="13"/>
          </p:nvPr>
        </p:nvSpPr>
        <p:spPr/>
        <p:txBody>
          <a:bodyPr/>
          <a:lstStyle/>
          <a:p>
            <a:r>
              <a:rPr lang="en-GB"/>
              <a:t>Don’t open the XPF file put always your project file</a:t>
            </a:r>
            <a:endParaRPr lang="en-NL"/>
          </a:p>
        </p:txBody>
      </p:sp>
      <p:pic>
        <p:nvPicPr>
          <p:cNvPr id="8" name="Picture 7">
            <a:extLst>
              <a:ext uri="{FF2B5EF4-FFF2-40B4-BE49-F238E27FC236}">
                <a16:creationId xmlns:a16="http://schemas.microsoft.com/office/drawing/2014/main" id="{8EDB839D-FD06-87D4-739B-872F140AD610}"/>
              </a:ext>
            </a:extLst>
          </p:cNvPr>
          <p:cNvPicPr>
            <a:picLocks noChangeAspect="1"/>
          </p:cNvPicPr>
          <p:nvPr/>
        </p:nvPicPr>
        <p:blipFill>
          <a:blip r:embed="rId2"/>
          <a:stretch>
            <a:fillRect/>
          </a:stretch>
        </p:blipFill>
        <p:spPr>
          <a:xfrm>
            <a:off x="6090131" y="2673759"/>
            <a:ext cx="8034100" cy="2523680"/>
          </a:xfrm>
          <a:prstGeom prst="rect">
            <a:avLst/>
          </a:prstGeom>
        </p:spPr>
      </p:pic>
      <p:pic>
        <p:nvPicPr>
          <p:cNvPr id="10" name="Picture 9">
            <a:extLst>
              <a:ext uri="{FF2B5EF4-FFF2-40B4-BE49-F238E27FC236}">
                <a16:creationId xmlns:a16="http://schemas.microsoft.com/office/drawing/2014/main" id="{3B2B08F2-643E-FBD0-40EF-54F8CB81A721}"/>
              </a:ext>
            </a:extLst>
          </p:cNvPr>
          <p:cNvPicPr>
            <a:picLocks noChangeAspect="1"/>
          </p:cNvPicPr>
          <p:nvPr/>
        </p:nvPicPr>
        <p:blipFill>
          <a:blip r:embed="rId3"/>
          <a:stretch>
            <a:fillRect/>
          </a:stretch>
        </p:blipFill>
        <p:spPr>
          <a:xfrm>
            <a:off x="2127418" y="2673758"/>
            <a:ext cx="1981356" cy="2339433"/>
          </a:xfrm>
          <a:prstGeom prst="rect">
            <a:avLst/>
          </a:prstGeom>
        </p:spPr>
      </p:pic>
    </p:spTree>
    <p:extLst>
      <p:ext uri="{BB962C8B-B14F-4D97-AF65-F5344CB8AC3E}">
        <p14:creationId xmlns:p14="http://schemas.microsoft.com/office/powerpoint/2010/main" val="3920273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ZoneTexte 47"/>
          <p:cNvSpPr txBox="1"/>
          <p:nvPr/>
        </p:nvSpPr>
        <p:spPr>
          <a:xfrm>
            <a:off x="6227884" y="9803937"/>
            <a:ext cx="3310411" cy="1006124"/>
          </a:xfrm>
          <a:prstGeom prst="rect">
            <a:avLst/>
          </a:prstGeom>
          <a:noFill/>
          <a:ln>
            <a:solidFill>
              <a:srgbClr val="003478"/>
            </a:solidFill>
          </a:ln>
          <a:effectLst>
            <a:outerShdw blurRad="76200" dir="18900000" sy="23000" kx="-1200000" algn="bl" rotWithShape="0">
              <a:prstClr val="black">
                <a:alpha val="20000"/>
              </a:prstClr>
            </a:outerShdw>
          </a:effectLst>
        </p:spPr>
        <p:txBody>
          <a:bodyPr wrap="square">
            <a:spAutoFit/>
          </a:bodyPr>
          <a:lstStyle/>
          <a:p>
            <a:pPr>
              <a:defRPr/>
            </a:pPr>
            <a:r>
              <a:rPr lang="en-US" sz="1979">
                <a:solidFill>
                  <a:srgbClr val="003478"/>
                </a:solidFill>
                <a:latin typeface="Calibri" panose="020F0502020204030204" pitchFamily="34" charset="0"/>
                <a:cs typeface="Calibri" panose="020F0502020204030204" pitchFamily="34" charset="0"/>
              </a:rPr>
              <a:t>Specifies if the drift of the INS clock must be compensated or not (requires PPS)</a:t>
            </a:r>
          </a:p>
        </p:txBody>
      </p:sp>
      <p:sp>
        <p:nvSpPr>
          <p:cNvPr id="5" name="Title 4">
            <a:extLst>
              <a:ext uri="{FF2B5EF4-FFF2-40B4-BE49-F238E27FC236}">
                <a16:creationId xmlns:a16="http://schemas.microsoft.com/office/drawing/2014/main" id="{EAACC5D0-F6BC-E0CB-DAA3-FBB4994A58D9}"/>
              </a:ext>
            </a:extLst>
          </p:cNvPr>
          <p:cNvSpPr>
            <a:spLocks noGrp="1"/>
          </p:cNvSpPr>
          <p:nvPr>
            <p:ph type="title"/>
          </p:nvPr>
        </p:nvSpPr>
        <p:spPr/>
        <p:txBody>
          <a:bodyPr>
            <a:normAutofit fontScale="90000"/>
          </a:bodyPr>
          <a:lstStyle/>
          <a:p>
            <a:r>
              <a:rPr lang="en-GB"/>
              <a:t>Conversion of a raw POSTPROCESSING data file</a:t>
            </a:r>
            <a:endParaRPr lang="en-NL"/>
          </a:p>
        </p:txBody>
      </p:sp>
      <p:sp>
        <p:nvSpPr>
          <p:cNvPr id="6" name="Slide Number Placeholder 2">
            <a:extLst>
              <a:ext uri="{FF2B5EF4-FFF2-40B4-BE49-F238E27FC236}">
                <a16:creationId xmlns:a16="http://schemas.microsoft.com/office/drawing/2014/main" id="{35F14CBD-F287-2E7F-BC38-A1694A1B3AB6}"/>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74</a:t>
            </a:fld>
            <a:endParaRPr lang="fr-FR" spc="10"/>
          </a:p>
        </p:txBody>
      </p:sp>
      <p:sp>
        <p:nvSpPr>
          <p:cNvPr id="23560" name="Espace réservé du contenu 8"/>
          <p:cNvSpPr>
            <a:spLocks noGrp="1"/>
          </p:cNvSpPr>
          <p:nvPr>
            <p:ph type="body" sz="quarter" idx="13"/>
          </p:nvPr>
        </p:nvSpPr>
        <p:spPr>
          <a:xfrm>
            <a:off x="10903365" y="6665595"/>
            <a:ext cx="8476695" cy="3443142"/>
          </a:xfrm>
        </p:spPr>
        <p:txBody>
          <a:bodyPr>
            <a:normAutofit/>
          </a:bodyPr>
          <a:lstStyle/>
          <a:p>
            <a:pPr algn="just"/>
            <a:r>
              <a:rPr lang="en-US" sz="2199" dirty="0"/>
              <a:t>If the input data file is a POSTPROCESSING file the conversion window opens automatically.</a:t>
            </a:r>
          </a:p>
          <a:p>
            <a:pPr algn="just"/>
            <a:r>
              <a:rPr lang="en-US" sz="2199" dirty="0"/>
              <a:t>Notifications are displayed in the </a:t>
            </a:r>
            <a:r>
              <a:rPr lang="en-US" sz="2199" i="1" dirty="0"/>
              <a:t>Output</a:t>
            </a:r>
            <a:r>
              <a:rPr lang="en-US" sz="2199" dirty="0"/>
              <a:t> panel of the main window.</a:t>
            </a:r>
          </a:p>
          <a:p>
            <a:pPr algn="just"/>
            <a:r>
              <a:rPr lang="en-US" sz="2199" dirty="0"/>
              <a:t>Error messages are described in the </a:t>
            </a:r>
            <a:r>
              <a:rPr lang="en-US" sz="2199" dirty="0">
                <a:cs typeface="Courier New" panose="02070309020205020404" pitchFamily="49" charset="0"/>
              </a:rPr>
              <a:t>PostproDecodeMsgDb.html</a:t>
            </a:r>
            <a:r>
              <a:rPr lang="en-US" sz="2199" dirty="0"/>
              <a:t> guide (online documentation, </a:t>
            </a:r>
            <a:r>
              <a:rPr lang="en-US" sz="2199" dirty="0">
                <a:cs typeface="Courier New" panose="02070309020205020404" pitchFamily="49" charset="0"/>
              </a:rPr>
              <a:t>Command line modules</a:t>
            </a:r>
            <a:r>
              <a:rPr lang="en-US" sz="2199" dirty="0"/>
              <a:t> folder).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99" y="7524842"/>
            <a:ext cx="4091822" cy="2583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70" y="2047665"/>
            <a:ext cx="3597034" cy="2646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964" y="5262772"/>
            <a:ext cx="3816938" cy="1264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558" name="Connecteur en angle 11"/>
          <p:cNvCxnSpPr>
            <a:cxnSpLocks noChangeShapeType="1"/>
            <a:endCxn id="5122" idx="0"/>
          </p:cNvCxnSpPr>
          <p:nvPr/>
        </p:nvCxnSpPr>
        <p:spPr bwMode="auto">
          <a:xfrm rot="5400000">
            <a:off x="2571332" y="6705165"/>
            <a:ext cx="983956" cy="655399"/>
          </a:xfrm>
          <a:prstGeom prst="bentConnector3">
            <a:avLst>
              <a:gd name="adj1" fmla="val 50000"/>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23557" name="Connecteur en angle 10"/>
          <p:cNvCxnSpPr>
            <a:cxnSpLocks noChangeShapeType="1"/>
          </p:cNvCxnSpPr>
          <p:nvPr/>
        </p:nvCxnSpPr>
        <p:spPr bwMode="auto">
          <a:xfrm rot="5400000">
            <a:off x="2622623" y="4325264"/>
            <a:ext cx="541913" cy="1280168"/>
          </a:xfrm>
          <a:prstGeom prst="bentConnector3">
            <a:avLst>
              <a:gd name="adj1" fmla="val 50000"/>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sp>
        <p:nvSpPr>
          <p:cNvPr id="17" name="ZoneTexte 16"/>
          <p:cNvSpPr txBox="1"/>
          <p:nvPr/>
        </p:nvSpPr>
        <p:spPr>
          <a:xfrm>
            <a:off x="6188441" y="4821587"/>
            <a:ext cx="3310411" cy="396935"/>
          </a:xfrm>
          <a:prstGeom prst="rect">
            <a:avLst/>
          </a:prstGeom>
          <a:noFill/>
          <a:ln>
            <a:solidFill>
              <a:srgbClr val="003478"/>
            </a:solidFill>
          </a:ln>
          <a:effectLst>
            <a:outerShdw blurRad="76200" dir="18900000" sy="23000" kx="-1200000" algn="bl" rotWithShape="0">
              <a:prstClr val="black">
                <a:alpha val="20000"/>
              </a:prstClr>
            </a:outerShdw>
          </a:effectLst>
        </p:spPr>
        <p:txBody>
          <a:bodyPr wrap="square">
            <a:spAutoFit/>
          </a:bodyPr>
          <a:lstStyle/>
          <a:p>
            <a:pPr>
              <a:defRPr/>
            </a:pPr>
            <a:r>
              <a:rPr lang="en-US" sz="1979">
                <a:solidFill>
                  <a:srgbClr val="003478"/>
                </a:solidFill>
                <a:latin typeface="Calibri" panose="020F0502020204030204" pitchFamily="34" charset="0"/>
                <a:cs typeface="Calibri" panose="020F0502020204030204" pitchFamily="34" charset="0"/>
              </a:rPr>
              <a:t>Source file name (read only)</a:t>
            </a:r>
          </a:p>
        </p:txBody>
      </p:sp>
      <p:sp>
        <p:nvSpPr>
          <p:cNvPr id="18" name="ZoneTexte 17"/>
          <p:cNvSpPr txBox="1"/>
          <p:nvPr/>
        </p:nvSpPr>
        <p:spPr>
          <a:xfrm>
            <a:off x="6188441" y="5701661"/>
            <a:ext cx="3310411" cy="396935"/>
          </a:xfrm>
          <a:prstGeom prst="rect">
            <a:avLst/>
          </a:prstGeom>
          <a:noFill/>
          <a:ln>
            <a:solidFill>
              <a:srgbClr val="003478"/>
            </a:solidFill>
          </a:ln>
          <a:effectLst>
            <a:outerShdw blurRad="76200" dir="18900000" sy="23000" kx="-1200000" algn="bl" rotWithShape="0">
              <a:prstClr val="black">
                <a:alpha val="20000"/>
              </a:prstClr>
            </a:outerShdw>
          </a:effectLst>
        </p:spPr>
        <p:txBody>
          <a:bodyPr wrap="square">
            <a:spAutoFit/>
          </a:bodyPr>
          <a:lstStyle/>
          <a:p>
            <a:pPr>
              <a:defRPr/>
            </a:pPr>
            <a:r>
              <a:rPr lang="en-US" sz="1979">
                <a:solidFill>
                  <a:srgbClr val="003478"/>
                </a:solidFill>
                <a:latin typeface="Calibri" panose="020F0502020204030204" pitchFamily="34" charset="0"/>
                <a:cs typeface="Calibri" panose="020F0502020204030204" pitchFamily="34" charset="0"/>
              </a:rPr>
              <a:t>Target file name (.xpf)</a:t>
            </a:r>
          </a:p>
        </p:txBody>
      </p:sp>
      <p:sp>
        <p:nvSpPr>
          <p:cNvPr id="19" name="ZoneTexte 18"/>
          <p:cNvSpPr txBox="1"/>
          <p:nvPr/>
        </p:nvSpPr>
        <p:spPr>
          <a:xfrm>
            <a:off x="6188441" y="7196538"/>
            <a:ext cx="3310411" cy="701529"/>
          </a:xfrm>
          <a:prstGeom prst="rect">
            <a:avLst/>
          </a:prstGeom>
          <a:noFill/>
          <a:ln>
            <a:solidFill>
              <a:srgbClr val="003478"/>
            </a:solidFill>
          </a:ln>
          <a:effectLst>
            <a:outerShdw blurRad="76200" dir="18900000" sy="23000" kx="-1200000" algn="bl" rotWithShape="0">
              <a:prstClr val="black">
                <a:alpha val="20000"/>
              </a:prstClr>
            </a:outerShdw>
          </a:effectLst>
        </p:spPr>
        <p:txBody>
          <a:bodyPr wrap="square">
            <a:spAutoFit/>
          </a:bodyPr>
          <a:lstStyle/>
          <a:p>
            <a:pPr>
              <a:defRPr/>
            </a:pPr>
            <a:r>
              <a:rPr lang="en-US" sz="1979">
                <a:solidFill>
                  <a:srgbClr val="003478"/>
                </a:solidFill>
                <a:latin typeface="Calibri" panose="020F0502020204030204" pitchFamily="34" charset="0"/>
                <a:cs typeface="Calibri" panose="020F0502020204030204" pitchFamily="34" charset="0"/>
              </a:rPr>
              <a:t>Amount of bytes to skip at the beginning of the file</a:t>
            </a:r>
          </a:p>
        </p:txBody>
      </p:sp>
      <p:sp>
        <p:nvSpPr>
          <p:cNvPr id="20" name="ZoneTexte 19"/>
          <p:cNvSpPr txBox="1"/>
          <p:nvPr/>
        </p:nvSpPr>
        <p:spPr>
          <a:xfrm>
            <a:off x="6188441" y="9040152"/>
            <a:ext cx="3310411" cy="396935"/>
          </a:xfrm>
          <a:prstGeom prst="rect">
            <a:avLst/>
          </a:prstGeom>
          <a:noFill/>
          <a:ln>
            <a:solidFill>
              <a:srgbClr val="003478"/>
            </a:solidFill>
          </a:ln>
          <a:effectLst>
            <a:outerShdw blurRad="76200" dir="18900000" sy="23000" kx="-1200000" algn="bl" rotWithShape="0">
              <a:prstClr val="black">
                <a:alpha val="20000"/>
              </a:prstClr>
            </a:outerShdw>
          </a:effectLst>
        </p:spPr>
        <p:txBody>
          <a:bodyPr wrap="square">
            <a:spAutoFit/>
          </a:bodyPr>
          <a:lstStyle/>
          <a:p>
            <a:pPr>
              <a:defRPr/>
            </a:pPr>
            <a:r>
              <a:rPr lang="en-US" sz="1979">
                <a:solidFill>
                  <a:srgbClr val="003478"/>
                </a:solidFill>
                <a:latin typeface="Calibri" panose="020F0502020204030204" pitchFamily="34" charset="0"/>
                <a:cs typeface="Calibri" panose="020F0502020204030204" pitchFamily="34" charset="0"/>
              </a:rPr>
              <a:t>Survey date (optional)</a:t>
            </a:r>
          </a:p>
        </p:txBody>
      </p:sp>
      <p:sp>
        <p:nvSpPr>
          <p:cNvPr id="21" name="ZoneTexte 20"/>
          <p:cNvSpPr txBox="1"/>
          <p:nvPr/>
        </p:nvSpPr>
        <p:spPr>
          <a:xfrm>
            <a:off x="6188441" y="8145187"/>
            <a:ext cx="3310411" cy="701529"/>
          </a:xfrm>
          <a:prstGeom prst="rect">
            <a:avLst/>
          </a:prstGeom>
          <a:noFill/>
          <a:ln>
            <a:solidFill>
              <a:srgbClr val="003478"/>
            </a:solidFill>
          </a:ln>
          <a:effectLst>
            <a:outerShdw blurRad="76200" dir="18900000" sy="23000" kx="-1200000" algn="bl" rotWithShape="0">
              <a:prstClr val="black">
                <a:alpha val="20000"/>
              </a:prstClr>
            </a:outerShdw>
          </a:effectLst>
        </p:spPr>
        <p:txBody>
          <a:bodyPr wrap="square">
            <a:spAutoFit/>
          </a:bodyPr>
          <a:lstStyle/>
          <a:p>
            <a:pPr>
              <a:defRPr/>
            </a:pPr>
            <a:r>
              <a:rPr lang="en-US" sz="1979">
                <a:solidFill>
                  <a:srgbClr val="003478"/>
                </a:solidFill>
                <a:latin typeface="DIN-Light" pitchFamily="2" charset="0"/>
              </a:rPr>
              <a:t>Amount of bytes to process in the input file</a:t>
            </a:r>
          </a:p>
        </p:txBody>
      </p:sp>
      <p:sp>
        <p:nvSpPr>
          <p:cNvPr id="36" name="ZoneTexte 35"/>
          <p:cNvSpPr txBox="1"/>
          <p:nvPr/>
        </p:nvSpPr>
        <p:spPr>
          <a:xfrm>
            <a:off x="6188441" y="6290613"/>
            <a:ext cx="3310411" cy="701529"/>
          </a:xfrm>
          <a:prstGeom prst="rect">
            <a:avLst/>
          </a:prstGeom>
          <a:noFill/>
          <a:ln>
            <a:solidFill>
              <a:srgbClr val="003478"/>
            </a:solidFill>
          </a:ln>
          <a:effectLst>
            <a:outerShdw blurRad="76200" dir="18900000" sy="23000" kx="-1200000" algn="bl" rotWithShape="0">
              <a:prstClr val="black">
                <a:alpha val="20000"/>
              </a:prstClr>
            </a:outerShdw>
          </a:effectLst>
        </p:spPr>
        <p:txBody>
          <a:bodyPr wrap="square">
            <a:spAutoFit/>
          </a:bodyPr>
          <a:lstStyle/>
          <a:p>
            <a:pPr>
              <a:defRPr/>
            </a:pPr>
            <a:r>
              <a:rPr lang="en-US" sz="1979">
                <a:solidFill>
                  <a:srgbClr val="003478"/>
                </a:solidFill>
                <a:latin typeface="Calibri" panose="020F0502020204030204" pitchFamily="34" charset="0"/>
                <a:cs typeface="Calibri" panose="020F0502020204030204" pitchFamily="34" charset="0"/>
              </a:rPr>
              <a:t>Sort method when multiple input files</a:t>
            </a:r>
          </a:p>
        </p:txBody>
      </p:sp>
      <p:cxnSp>
        <p:nvCxnSpPr>
          <p:cNvPr id="37" name="Connecteur en angle 10"/>
          <p:cNvCxnSpPr>
            <a:cxnSpLocks noChangeShapeType="1"/>
            <a:stCxn id="17" idx="1"/>
          </p:cNvCxnSpPr>
          <p:nvPr/>
        </p:nvCxnSpPr>
        <p:spPr bwMode="auto">
          <a:xfrm flipH="1">
            <a:off x="4783928" y="5020056"/>
            <a:ext cx="1404513" cy="3157594"/>
          </a:xfrm>
          <a:prstGeom prst="straightConnector1">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41" name="Connecteur en angle 10"/>
          <p:cNvCxnSpPr>
            <a:cxnSpLocks noChangeShapeType="1"/>
            <a:stCxn id="36" idx="1"/>
          </p:cNvCxnSpPr>
          <p:nvPr/>
        </p:nvCxnSpPr>
        <p:spPr bwMode="auto">
          <a:xfrm flipH="1">
            <a:off x="4799635" y="6641378"/>
            <a:ext cx="1388807" cy="1983938"/>
          </a:xfrm>
          <a:prstGeom prst="straightConnector1">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43" name="Connecteur en angle 10"/>
          <p:cNvCxnSpPr>
            <a:cxnSpLocks noChangeShapeType="1"/>
            <a:stCxn id="19" idx="1"/>
          </p:cNvCxnSpPr>
          <p:nvPr/>
        </p:nvCxnSpPr>
        <p:spPr bwMode="auto">
          <a:xfrm flipH="1">
            <a:off x="4795709" y="7547303"/>
            <a:ext cx="1392732" cy="1330274"/>
          </a:xfrm>
          <a:prstGeom prst="straightConnector1">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45" name="Connecteur en angle 10"/>
          <p:cNvCxnSpPr>
            <a:cxnSpLocks noChangeShapeType="1"/>
            <a:stCxn id="21" idx="1"/>
          </p:cNvCxnSpPr>
          <p:nvPr/>
        </p:nvCxnSpPr>
        <p:spPr bwMode="auto">
          <a:xfrm flipH="1">
            <a:off x="4791781" y="8495952"/>
            <a:ext cx="1396660" cy="505379"/>
          </a:xfrm>
          <a:prstGeom prst="straightConnector1">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47" name="Connecteur en angle 10"/>
          <p:cNvCxnSpPr>
            <a:cxnSpLocks noChangeShapeType="1"/>
            <a:stCxn id="20" idx="1"/>
          </p:cNvCxnSpPr>
          <p:nvPr/>
        </p:nvCxnSpPr>
        <p:spPr bwMode="auto">
          <a:xfrm flipH="1">
            <a:off x="4795708" y="9238620"/>
            <a:ext cx="1392733" cy="64267"/>
          </a:xfrm>
          <a:prstGeom prst="straightConnector1">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50" name="Connecteur en angle 10"/>
          <p:cNvCxnSpPr>
            <a:cxnSpLocks noChangeShapeType="1"/>
            <a:stCxn id="48" idx="1"/>
          </p:cNvCxnSpPr>
          <p:nvPr/>
        </p:nvCxnSpPr>
        <p:spPr bwMode="auto">
          <a:xfrm flipH="1" flipV="1">
            <a:off x="4799633" y="9675669"/>
            <a:ext cx="1428251" cy="631330"/>
          </a:xfrm>
          <a:prstGeom prst="straightConnector1">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57" name="Connecteur en angle 10"/>
          <p:cNvCxnSpPr>
            <a:cxnSpLocks noChangeShapeType="1"/>
            <a:stCxn id="18" idx="1"/>
          </p:cNvCxnSpPr>
          <p:nvPr/>
        </p:nvCxnSpPr>
        <p:spPr bwMode="auto">
          <a:xfrm flipH="1">
            <a:off x="4799635" y="5900129"/>
            <a:ext cx="1388807" cy="2422815"/>
          </a:xfrm>
          <a:prstGeom prst="straightConnector1">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pic>
        <p:nvPicPr>
          <p:cNvPr id="2" name="Image 1"/>
          <p:cNvPicPr>
            <a:picLocks noChangeAspect="1"/>
          </p:cNvPicPr>
          <p:nvPr/>
        </p:nvPicPr>
        <p:blipFill>
          <a:blip r:embed="rId6"/>
          <a:stretch>
            <a:fillRect/>
          </a:stretch>
        </p:blipFill>
        <p:spPr>
          <a:xfrm>
            <a:off x="9807533" y="1789341"/>
            <a:ext cx="8819360" cy="4647387"/>
          </a:xfrm>
          <a:prstGeom prst="rect">
            <a:avLst/>
          </a:prstGeom>
        </p:spPr>
      </p:pic>
      <p:sp>
        <p:nvSpPr>
          <p:cNvPr id="3" name="Flèche droite 2"/>
          <p:cNvSpPr/>
          <p:nvPr/>
        </p:nvSpPr>
        <p:spPr>
          <a:xfrm rot="2363144">
            <a:off x="11557050" y="2110263"/>
            <a:ext cx="729764" cy="3552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3044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4CE3F7-96BE-77BB-08CE-666FC35711F8}"/>
              </a:ext>
            </a:extLst>
          </p:cNvPr>
          <p:cNvSpPr>
            <a:spLocks noGrp="1"/>
          </p:cNvSpPr>
          <p:nvPr>
            <p:ph type="title"/>
          </p:nvPr>
        </p:nvSpPr>
        <p:spPr/>
        <p:txBody>
          <a:bodyPr>
            <a:normAutofit fontScale="90000"/>
          </a:bodyPr>
          <a:lstStyle/>
          <a:p>
            <a:r>
              <a:rPr lang="en-US"/>
              <a:t>Conversion of multiple raw POSTPROCESSING files</a:t>
            </a:r>
            <a:endParaRPr lang="en-NL"/>
          </a:p>
        </p:txBody>
      </p:sp>
      <p:sp>
        <p:nvSpPr>
          <p:cNvPr id="2" name="Slide Number Placeholder 2">
            <a:extLst>
              <a:ext uri="{FF2B5EF4-FFF2-40B4-BE49-F238E27FC236}">
                <a16:creationId xmlns:a16="http://schemas.microsoft.com/office/drawing/2014/main" id="{1405EE07-FB8E-5A1E-00C2-2DA0943177FE}"/>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75</a:t>
            </a:fld>
            <a:endParaRPr lang="fr-FR" spc="10"/>
          </a:p>
        </p:txBody>
      </p:sp>
      <p:sp>
        <p:nvSpPr>
          <p:cNvPr id="10" name="Espace réservé du contenu 9"/>
          <p:cNvSpPr>
            <a:spLocks noGrp="1"/>
          </p:cNvSpPr>
          <p:nvPr>
            <p:ph type="body" sz="quarter" idx="13"/>
          </p:nvPr>
        </p:nvSpPr>
        <p:spPr>
          <a:xfrm>
            <a:off x="5193792" y="5654675"/>
            <a:ext cx="14186268" cy="1184940"/>
          </a:xfrm>
        </p:spPr>
        <p:txBody>
          <a:bodyPr/>
          <a:lstStyle/>
          <a:p>
            <a:r>
              <a:rPr lang="en-US" dirty="0"/>
              <a:t>When recording it is possible to log the POSTPROCESSING stream in several successive files (split on a size or time basis).</a:t>
            </a:r>
          </a:p>
          <a:p>
            <a:r>
              <a:rPr lang="en-US" dirty="0"/>
              <a:t>Files can be sorted by:</a:t>
            </a:r>
          </a:p>
          <a:p>
            <a:pPr lvl="1"/>
            <a:r>
              <a:rPr lang="en-US" dirty="0"/>
              <a:t>their content,</a:t>
            </a:r>
          </a:p>
          <a:p>
            <a:pPr lvl="1"/>
            <a:r>
              <a:rPr lang="en-US" dirty="0"/>
              <a:t>their name,</a:t>
            </a:r>
          </a:p>
          <a:p>
            <a:pPr lvl="1"/>
            <a:r>
              <a:rPr lang="en-US" dirty="0"/>
              <a:t>or concatenated in the order they appear in the dialog box.</a:t>
            </a:r>
          </a:p>
        </p:txBody>
      </p:sp>
      <p:sp>
        <p:nvSpPr>
          <p:cNvPr id="30" name="ZoneTexte 29"/>
          <p:cNvSpPr txBox="1"/>
          <p:nvPr/>
        </p:nvSpPr>
        <p:spPr>
          <a:xfrm>
            <a:off x="5846893" y="6039044"/>
            <a:ext cx="3065594" cy="1005867"/>
          </a:xfrm>
          <a:prstGeom prst="rect">
            <a:avLst/>
          </a:prstGeom>
          <a:noFill/>
          <a:ln>
            <a:solidFill>
              <a:srgbClr val="003478"/>
            </a:solidFill>
          </a:ln>
          <a:effectLst>
            <a:outerShdw blurRad="76200" dir="18900000" sy="23000" kx="-1200000" algn="bl" rotWithShape="0">
              <a:prstClr val="black">
                <a:alpha val="20000"/>
              </a:prstClr>
            </a:outerShdw>
          </a:effectLst>
        </p:spPr>
        <p:txBody>
          <a:bodyPr>
            <a:spAutoFit/>
          </a:bodyPr>
          <a:lstStyle/>
          <a:p>
            <a:pPr>
              <a:defRPr/>
            </a:pPr>
            <a:r>
              <a:rPr lang="en-US" sz="2968">
                <a:solidFill>
                  <a:srgbClr val="003478"/>
                </a:solidFill>
                <a:latin typeface="DIN-Light" pitchFamily="2" charset="0"/>
              </a:rPr>
              <a:t>Sorting of input files</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731" y="6922443"/>
            <a:ext cx="4091822" cy="2583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122" y="1971332"/>
            <a:ext cx="3597034" cy="2646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175" y="5239328"/>
            <a:ext cx="3816938" cy="1264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Connecteur en angle 11"/>
          <p:cNvCxnSpPr>
            <a:cxnSpLocks noChangeShapeType="1"/>
          </p:cNvCxnSpPr>
          <p:nvPr/>
        </p:nvCxnSpPr>
        <p:spPr bwMode="auto">
          <a:xfrm rot="5400000">
            <a:off x="2927827" y="6447088"/>
            <a:ext cx="544481" cy="406234"/>
          </a:xfrm>
          <a:prstGeom prst="bentConnector3">
            <a:avLst>
              <a:gd name="adj1" fmla="val 50000"/>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17" name="Connecteur en angle 10"/>
          <p:cNvCxnSpPr>
            <a:cxnSpLocks noChangeShapeType="1"/>
          </p:cNvCxnSpPr>
          <p:nvPr/>
        </p:nvCxnSpPr>
        <p:spPr bwMode="auto">
          <a:xfrm rot="5400000">
            <a:off x="3247331" y="4325690"/>
            <a:ext cx="541913" cy="1280168"/>
          </a:xfrm>
          <a:prstGeom prst="bentConnector3">
            <a:avLst>
              <a:gd name="adj1" fmla="val 50000"/>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31" name="Connecteur en angle 10"/>
          <p:cNvCxnSpPr>
            <a:cxnSpLocks noChangeShapeType="1"/>
            <a:stCxn id="30" idx="1"/>
          </p:cNvCxnSpPr>
          <p:nvPr/>
        </p:nvCxnSpPr>
        <p:spPr bwMode="auto">
          <a:xfrm rot="10800000" flipV="1">
            <a:off x="4421933" y="6541977"/>
            <a:ext cx="1424962" cy="901093"/>
          </a:xfrm>
          <a:prstGeom prst="bentConnector3">
            <a:avLst>
              <a:gd name="adj1" fmla="val 50000"/>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572518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D7BCA1-930D-F4AD-6C7E-A89662D393E0}"/>
              </a:ext>
            </a:extLst>
          </p:cNvPr>
          <p:cNvSpPr>
            <a:spLocks noGrp="1"/>
          </p:cNvSpPr>
          <p:nvPr>
            <p:ph type="title"/>
          </p:nvPr>
        </p:nvSpPr>
        <p:spPr/>
        <p:txBody>
          <a:bodyPr>
            <a:normAutofit fontScale="90000"/>
          </a:bodyPr>
          <a:lstStyle/>
          <a:p>
            <a:r>
              <a:rPr lang="en-GB"/>
              <a:t>Configuration data</a:t>
            </a:r>
            <a:endParaRPr lang="en-NL"/>
          </a:p>
        </p:txBody>
      </p:sp>
      <p:sp>
        <p:nvSpPr>
          <p:cNvPr id="2" name="Slide Number Placeholder 2">
            <a:extLst>
              <a:ext uri="{FF2B5EF4-FFF2-40B4-BE49-F238E27FC236}">
                <a16:creationId xmlns:a16="http://schemas.microsoft.com/office/drawing/2014/main" id="{7DD5A301-478E-9BCC-7518-1404A4D54E12}"/>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76</a:t>
            </a:fld>
            <a:endParaRPr lang="fr-FR" spc="10"/>
          </a:p>
        </p:txBody>
      </p:sp>
      <p:sp>
        <p:nvSpPr>
          <p:cNvPr id="6" name="Text Placeholder 5">
            <a:extLst>
              <a:ext uri="{FF2B5EF4-FFF2-40B4-BE49-F238E27FC236}">
                <a16:creationId xmlns:a16="http://schemas.microsoft.com/office/drawing/2014/main" id="{10D89F3A-DFA2-BA85-4861-39DE479C423E}"/>
              </a:ext>
            </a:extLst>
          </p:cNvPr>
          <p:cNvSpPr>
            <a:spLocks noGrp="1"/>
          </p:cNvSpPr>
          <p:nvPr>
            <p:ph type="body" sz="quarter" idx="13"/>
          </p:nvPr>
        </p:nvSpPr>
        <p:spPr/>
        <p:txBody>
          <a:bodyPr/>
          <a:lstStyle/>
          <a:p>
            <a:pPr marL="0" indent="0">
              <a:buNone/>
            </a:pPr>
            <a:r>
              <a:rPr lang="en-GB"/>
              <a:t>Starting with INS firmware version CINT 5.xx (generation III) the configuration log of the INS is output in the POSTPROCESSING stream. </a:t>
            </a:r>
          </a:p>
          <a:p>
            <a:pPr marL="0" indent="0">
              <a:buNone/>
            </a:pPr>
            <a:r>
              <a:rPr lang="en-GB"/>
              <a:t>The configuration (change log) is extracted when the raw data are converted into the Xpf format.  It is not necessary to provide a configuration file saved from the Web MMI or the iXRepeater software.</a:t>
            </a:r>
          </a:p>
          <a:p>
            <a:endParaRPr lang="en-GB"/>
          </a:p>
          <a:p>
            <a:pPr marL="0" indent="0">
              <a:buNone/>
            </a:pPr>
            <a:r>
              <a:rPr lang="en-GB"/>
              <a:t>When decoding, two configuration files are generated :</a:t>
            </a:r>
          </a:p>
          <a:p>
            <a:r>
              <a:rPr lang="en-GB"/>
              <a:t>&lt;my data&gt;.conf.xml	Machine readable configuration log (xml)</a:t>
            </a:r>
          </a:p>
          <a:p>
            <a:r>
              <a:rPr lang="en-GB"/>
              <a:t>&lt;my data&gt;.conf.html	Human readable configuration log (html)</a:t>
            </a:r>
          </a:p>
          <a:p>
            <a:pPr marL="0" indent="0">
              <a:buNone/>
            </a:pPr>
            <a:r>
              <a:rPr lang="en-GB"/>
              <a:t>The second file can be displayed in any web browser to view the configuration and changes applied during the operation.</a:t>
            </a:r>
          </a:p>
          <a:p>
            <a:endParaRPr lang="en-GB"/>
          </a:p>
          <a:p>
            <a:pPr marL="0" indent="0">
              <a:buNone/>
            </a:pPr>
            <a:r>
              <a:rPr lang="en-GB"/>
              <a:t>Delph INS Subsea loads the last configuration block of the configuration log.</a:t>
            </a:r>
          </a:p>
          <a:p>
            <a:endParaRPr lang="en-NL"/>
          </a:p>
        </p:txBody>
      </p:sp>
    </p:spTree>
    <p:extLst>
      <p:ext uri="{BB962C8B-B14F-4D97-AF65-F5344CB8AC3E}">
        <p14:creationId xmlns:p14="http://schemas.microsoft.com/office/powerpoint/2010/main" val="16854619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4DFB-7A09-B648-DDB2-DFBB871A9E55}"/>
              </a:ext>
            </a:extLst>
          </p:cNvPr>
          <p:cNvSpPr>
            <a:spLocks noGrp="1"/>
          </p:cNvSpPr>
          <p:nvPr>
            <p:ph type="title"/>
          </p:nvPr>
        </p:nvSpPr>
        <p:spPr/>
        <p:txBody>
          <a:bodyPr>
            <a:normAutofit fontScale="90000"/>
          </a:bodyPr>
          <a:lstStyle/>
          <a:p>
            <a:r>
              <a:rPr lang="en-GB"/>
              <a:t>Adding an external file into the project</a:t>
            </a:r>
            <a:endParaRPr lang="en-NL"/>
          </a:p>
        </p:txBody>
      </p:sp>
      <p:sp>
        <p:nvSpPr>
          <p:cNvPr id="3" name="Slide Number Placeholder 2">
            <a:extLst>
              <a:ext uri="{FF2B5EF4-FFF2-40B4-BE49-F238E27FC236}">
                <a16:creationId xmlns:a16="http://schemas.microsoft.com/office/drawing/2014/main" id="{89FB86BE-C62A-105C-BF59-AAD00B5AFE39}"/>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77</a:t>
            </a:fld>
            <a:endParaRPr lang="fr-FR" spc="10"/>
          </a:p>
        </p:txBody>
      </p:sp>
      <p:sp>
        <p:nvSpPr>
          <p:cNvPr id="4" name="Text Placeholder 3">
            <a:extLst>
              <a:ext uri="{FF2B5EF4-FFF2-40B4-BE49-F238E27FC236}">
                <a16:creationId xmlns:a16="http://schemas.microsoft.com/office/drawing/2014/main" id="{6DA19AE8-CBCC-2991-91A6-1DF0EFD73E9E}"/>
              </a:ext>
            </a:extLst>
          </p:cNvPr>
          <p:cNvSpPr>
            <a:spLocks noGrp="1"/>
          </p:cNvSpPr>
          <p:nvPr>
            <p:ph type="body" sz="quarter" idx="13"/>
          </p:nvPr>
        </p:nvSpPr>
        <p:spPr/>
        <p:txBody>
          <a:bodyPr/>
          <a:lstStyle/>
          <a:p>
            <a:pPr marL="0" indent="0">
              <a:buNone/>
            </a:pPr>
            <a:r>
              <a:rPr lang="en-GB"/>
              <a:t>Use the command Home </a:t>
            </a:r>
            <a:r>
              <a:rPr lang="en-US" sz="2800">
                <a:sym typeface="Wingdings 3" pitchFamily="18" charset="2"/>
              </a:rPr>
              <a:t></a:t>
            </a:r>
            <a:r>
              <a:rPr lang="en-US" sz="2800"/>
              <a:t> </a:t>
            </a:r>
            <a:r>
              <a:rPr lang="en-GB"/>
              <a:t>Add external file to add an external file into the project (post processed GNSS for instance).</a:t>
            </a:r>
          </a:p>
          <a:p>
            <a:pPr marL="0" indent="0">
              <a:buNone/>
            </a:pPr>
            <a:r>
              <a:rPr lang="en-GB"/>
              <a:t>First, the user must select a data file.</a:t>
            </a:r>
            <a:br>
              <a:rPr lang="en-GB"/>
            </a:br>
            <a:r>
              <a:rPr lang="en-GB"/>
              <a:t>Five type of files can be selected:</a:t>
            </a:r>
          </a:p>
          <a:p>
            <a:endParaRPr lang="en-GB"/>
          </a:p>
          <a:p>
            <a:r>
              <a:rPr lang="en-GB"/>
              <a:t>Text file (generic)</a:t>
            </a:r>
          </a:p>
          <a:p>
            <a:r>
              <a:rPr lang="en-GB"/>
              <a:t>Delph INS data file (.xpf)</a:t>
            </a:r>
          </a:p>
          <a:p>
            <a:r>
              <a:rPr lang="en-GB"/>
              <a:t>NMEA file</a:t>
            </a:r>
          </a:p>
          <a:p>
            <a:r>
              <a:rPr lang="en-GB"/>
              <a:t>iXblue USBL log ($PTSAG)</a:t>
            </a:r>
          </a:p>
          <a:p>
            <a:r>
              <a:rPr lang="en-GB"/>
              <a:t>DVL PD6 log (RDI)</a:t>
            </a:r>
          </a:p>
          <a:p>
            <a:endParaRPr lang="en-GB"/>
          </a:p>
          <a:p>
            <a:pPr marL="0" indent="0">
              <a:buNone/>
            </a:pPr>
            <a:r>
              <a:rPr lang="en-GB"/>
              <a:t>If the file is not in the Xpf format a conversion is proposed.</a:t>
            </a:r>
          </a:p>
          <a:p>
            <a:endParaRPr lang="en-GB"/>
          </a:p>
          <a:p>
            <a:pPr marL="0" indent="0">
              <a:buNone/>
            </a:pPr>
            <a:r>
              <a:rPr lang="en-GB"/>
              <a:t>after loading the file is visible in the Variables panel.</a:t>
            </a:r>
          </a:p>
          <a:p>
            <a:endParaRPr lang="en-NL"/>
          </a:p>
        </p:txBody>
      </p:sp>
    </p:spTree>
    <p:extLst>
      <p:ext uri="{BB962C8B-B14F-4D97-AF65-F5344CB8AC3E}">
        <p14:creationId xmlns:p14="http://schemas.microsoft.com/office/powerpoint/2010/main" val="3564948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434D-01BB-A097-EA70-E472EE279715}"/>
              </a:ext>
            </a:extLst>
          </p:cNvPr>
          <p:cNvSpPr>
            <a:spLocks noGrp="1"/>
          </p:cNvSpPr>
          <p:nvPr>
            <p:ph type="title"/>
          </p:nvPr>
        </p:nvSpPr>
        <p:spPr/>
        <p:txBody>
          <a:bodyPr>
            <a:normAutofit fontScale="90000"/>
          </a:bodyPr>
          <a:lstStyle/>
          <a:p>
            <a:r>
              <a:rPr lang="nl-NL"/>
              <a:t>Main window</a:t>
            </a:r>
            <a:endParaRPr lang="en-US"/>
          </a:p>
        </p:txBody>
      </p:sp>
      <p:sp>
        <p:nvSpPr>
          <p:cNvPr id="3" name="Slide Number Placeholder 2">
            <a:extLst>
              <a:ext uri="{FF2B5EF4-FFF2-40B4-BE49-F238E27FC236}">
                <a16:creationId xmlns:a16="http://schemas.microsoft.com/office/drawing/2014/main" id="{1B971CC4-6086-4E6B-207B-DE1C741AD065}"/>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78</a:t>
            </a:fld>
            <a:endParaRPr lang="fr-FR" spc="10"/>
          </a:p>
        </p:txBody>
      </p:sp>
      <p:sp>
        <p:nvSpPr>
          <p:cNvPr id="6" name="Text Placeholder 5">
            <a:extLst>
              <a:ext uri="{FF2B5EF4-FFF2-40B4-BE49-F238E27FC236}">
                <a16:creationId xmlns:a16="http://schemas.microsoft.com/office/drawing/2014/main" id="{A2820DE4-EADC-1A5F-43C4-785C9BCBC935}"/>
              </a:ext>
            </a:extLst>
          </p:cNvPr>
          <p:cNvSpPr>
            <a:spLocks noGrp="1"/>
          </p:cNvSpPr>
          <p:nvPr>
            <p:ph type="body" sz="quarter" idx="13"/>
          </p:nvPr>
        </p:nvSpPr>
        <p:spPr/>
        <p:txBody>
          <a:bodyPr/>
          <a:lstStyle/>
          <a:p>
            <a:endParaRPr lang="en-GB"/>
          </a:p>
        </p:txBody>
      </p:sp>
      <p:pic>
        <p:nvPicPr>
          <p:cNvPr id="5" name="Picture 4">
            <a:extLst>
              <a:ext uri="{FF2B5EF4-FFF2-40B4-BE49-F238E27FC236}">
                <a16:creationId xmlns:a16="http://schemas.microsoft.com/office/drawing/2014/main" id="{6508DB98-F8B9-BB22-3A6F-85750708C94A}"/>
              </a:ext>
            </a:extLst>
          </p:cNvPr>
          <p:cNvPicPr>
            <a:picLocks noChangeAspect="1"/>
          </p:cNvPicPr>
          <p:nvPr/>
        </p:nvPicPr>
        <p:blipFill>
          <a:blip r:embed="rId2"/>
          <a:stretch>
            <a:fillRect/>
          </a:stretch>
        </p:blipFill>
        <p:spPr>
          <a:xfrm>
            <a:off x="1257084" y="1560150"/>
            <a:ext cx="15894715" cy="8542789"/>
          </a:xfrm>
          <a:prstGeom prst="rect">
            <a:avLst/>
          </a:prstGeom>
        </p:spPr>
      </p:pic>
    </p:spTree>
    <p:extLst>
      <p:ext uri="{BB962C8B-B14F-4D97-AF65-F5344CB8AC3E}">
        <p14:creationId xmlns:p14="http://schemas.microsoft.com/office/powerpoint/2010/main" val="5159813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69250A-A7E4-349B-F7FF-BA54ABB80E38}"/>
              </a:ext>
            </a:extLst>
          </p:cNvPr>
          <p:cNvSpPr>
            <a:spLocks noGrp="1"/>
          </p:cNvSpPr>
          <p:nvPr>
            <p:ph type="title"/>
          </p:nvPr>
        </p:nvSpPr>
        <p:spPr/>
        <p:txBody>
          <a:bodyPr>
            <a:normAutofit fontScale="90000"/>
          </a:bodyPr>
          <a:lstStyle/>
          <a:p>
            <a:endParaRPr lang="en-GB"/>
          </a:p>
        </p:txBody>
      </p:sp>
      <p:sp>
        <p:nvSpPr>
          <p:cNvPr id="3" name="Slide Number Placeholder 2">
            <a:extLst>
              <a:ext uri="{FF2B5EF4-FFF2-40B4-BE49-F238E27FC236}">
                <a16:creationId xmlns:a16="http://schemas.microsoft.com/office/drawing/2014/main" id="{CF7BC171-0505-952A-C575-DE15A9105D0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79</a:t>
            </a:fld>
            <a:endParaRPr lang="fr-FR" spc="10"/>
          </a:p>
        </p:txBody>
      </p:sp>
      <p:sp>
        <p:nvSpPr>
          <p:cNvPr id="6" name="Text Placeholder 5">
            <a:extLst>
              <a:ext uri="{FF2B5EF4-FFF2-40B4-BE49-F238E27FC236}">
                <a16:creationId xmlns:a16="http://schemas.microsoft.com/office/drawing/2014/main" id="{8213A58D-B1D0-7CFD-BAA2-BBBA3A15176B}"/>
              </a:ext>
            </a:extLst>
          </p:cNvPr>
          <p:cNvSpPr>
            <a:spLocks noGrp="1"/>
          </p:cNvSpPr>
          <p:nvPr>
            <p:ph type="body" sz="quarter" idx="13"/>
          </p:nvPr>
        </p:nvSpPr>
        <p:spPr/>
        <p:txBody>
          <a:bodyPr/>
          <a:lstStyle/>
          <a:p>
            <a:endParaRPr lang="en-GB"/>
          </a:p>
        </p:txBody>
      </p:sp>
      <p:pic>
        <p:nvPicPr>
          <p:cNvPr id="8" name="Picture 7">
            <a:extLst>
              <a:ext uri="{FF2B5EF4-FFF2-40B4-BE49-F238E27FC236}">
                <a16:creationId xmlns:a16="http://schemas.microsoft.com/office/drawing/2014/main" id="{FDDBBE03-0D45-DA8D-9C12-7972A6342EA7}"/>
              </a:ext>
            </a:extLst>
          </p:cNvPr>
          <p:cNvPicPr>
            <a:picLocks noChangeAspect="1"/>
          </p:cNvPicPr>
          <p:nvPr/>
        </p:nvPicPr>
        <p:blipFill>
          <a:blip r:embed="rId2"/>
          <a:stretch>
            <a:fillRect/>
          </a:stretch>
        </p:blipFill>
        <p:spPr>
          <a:xfrm>
            <a:off x="298473" y="199245"/>
            <a:ext cx="18824823" cy="10103996"/>
          </a:xfrm>
          <a:prstGeom prst="rect">
            <a:avLst/>
          </a:prstGeom>
        </p:spPr>
      </p:pic>
      <p:sp>
        <p:nvSpPr>
          <p:cNvPr id="9" name="Oval 8">
            <a:extLst>
              <a:ext uri="{FF2B5EF4-FFF2-40B4-BE49-F238E27FC236}">
                <a16:creationId xmlns:a16="http://schemas.microsoft.com/office/drawing/2014/main" id="{455D492D-49E1-BC6F-F4E0-20EACB0486FD}"/>
              </a:ext>
            </a:extLst>
          </p:cNvPr>
          <p:cNvSpPr/>
          <p:nvPr/>
        </p:nvSpPr>
        <p:spPr>
          <a:xfrm>
            <a:off x="17536533" y="1477554"/>
            <a:ext cx="1524120" cy="3048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877037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914788AD-14F3-0CEC-1B99-C0600652D652}"/>
              </a:ext>
            </a:extLst>
          </p:cNvPr>
          <p:cNvSpPr>
            <a:spLocks noGrp="1"/>
          </p:cNvSpPr>
          <p:nvPr>
            <p:ph type="sldNum" sz="quarter" idx="4"/>
          </p:nvPr>
        </p:nvSpPr>
        <p:spPr>
          <a:xfrm>
            <a:off x="445035" y="10449323"/>
            <a:ext cx="554990" cy="615553"/>
          </a:xfrm>
        </p:spPr>
        <p:txBody>
          <a:bodyPr/>
          <a:lstStyle/>
          <a:p>
            <a:pPr marL="125095">
              <a:spcBef>
                <a:spcPts val="40"/>
              </a:spcBef>
            </a:pPr>
            <a:fld id="{81D60167-4931-47E6-BA6A-407CBD079E47}" type="slidenum">
              <a:rPr lang="fr-FR" spc="10"/>
              <a:pPr marL="125095">
                <a:spcBef>
                  <a:spcPts val="40"/>
                </a:spcBef>
              </a:pPr>
              <a:t>8</a:t>
            </a:fld>
            <a:endParaRPr lang="fr-FR" spc="10"/>
          </a:p>
        </p:txBody>
      </p:sp>
      <p:sp>
        <p:nvSpPr>
          <p:cNvPr id="8" name="Espace réservé du texte 3">
            <a:extLst>
              <a:ext uri="{FF2B5EF4-FFF2-40B4-BE49-F238E27FC236}">
                <a16:creationId xmlns:a16="http://schemas.microsoft.com/office/drawing/2014/main" id="{387D9135-4BBE-5F4A-CE12-B967DFE24D31}"/>
              </a:ext>
            </a:extLst>
          </p:cNvPr>
          <p:cNvSpPr txBox="1">
            <a:spLocks/>
          </p:cNvSpPr>
          <p:nvPr/>
        </p:nvSpPr>
        <p:spPr>
          <a:xfrm>
            <a:off x="1632744" y="4160287"/>
            <a:ext cx="8953500" cy="5382820"/>
          </a:xfrm>
          <a:prstGeom prst="rect">
            <a:avLst/>
          </a:prstGeom>
        </p:spPr>
        <p:txBody>
          <a:bodyPr wrap="square" lIns="0" tIns="0" rIns="0" bIns="0" anchor="ctr" anchorCtr="0">
            <a:spAutoFit/>
          </a:bodyPr>
          <a:lstStyle>
            <a:lvl1pPr marL="342900" indent="-342900">
              <a:spcBef>
                <a:spcPts val="1200"/>
              </a:spcBef>
              <a:buFontTx/>
              <a:buBlip>
                <a:blip r:embed="rId3"/>
              </a:buBlip>
              <a:defRPr sz="2600" b="0" i="0">
                <a:solidFill>
                  <a:schemeClr val="tx1"/>
                </a:solidFill>
                <a:latin typeface="Gilroy Bold" pitchFamily="2" charset="77"/>
                <a:ea typeface="+mn-ea"/>
                <a:cs typeface="Montserrat"/>
              </a:defRPr>
            </a:lvl1pPr>
            <a:lvl2pPr marL="742950" indent="-285750">
              <a:spcBef>
                <a:spcPts val="600"/>
              </a:spcBef>
              <a:buFont typeface="Arial" panose="020B0604020202020204" pitchFamily="34" charset="0"/>
              <a:buChar char="•"/>
              <a:defRPr sz="2400" b="0" i="0">
                <a:latin typeface="Gilroy" pitchFamily="2" charset="77"/>
                <a:ea typeface="+mn-ea"/>
                <a:cs typeface="+mn-cs"/>
              </a:defRPr>
            </a:lvl2pPr>
            <a:lvl3pPr marL="1200150" indent="-285750">
              <a:buClr>
                <a:srgbClr val="02FFDB"/>
              </a:buClr>
              <a:buFont typeface="Arial" panose="020B0604020202020204" pitchFamily="34" charset="0"/>
              <a:buChar char="•"/>
              <a:defRPr sz="2200" b="0" i="0">
                <a:latin typeface="Gilroy" pitchFamily="2" charset="77"/>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lnSpc>
                <a:spcPts val="3520"/>
              </a:lnSpc>
              <a:spcAft>
                <a:spcPts val="2400"/>
              </a:spcAft>
            </a:pPr>
            <a:r>
              <a:rPr lang="fr-FR" dirty="0" err="1">
                <a:latin typeface="Gilroy Light" pitchFamily="2" charset="77"/>
              </a:rPr>
              <a:t>Within</a:t>
            </a:r>
            <a:r>
              <a:rPr lang="fr-FR" dirty="0">
                <a:latin typeface="Gilroy Light" pitchFamily="2" charset="77"/>
              </a:rPr>
              <a:t> </a:t>
            </a:r>
            <a:r>
              <a:rPr lang="fr-FR" dirty="0" err="1">
                <a:latin typeface="Gilroy Light" pitchFamily="2" charset="77"/>
              </a:rPr>
              <a:t>our</a:t>
            </a:r>
            <a:r>
              <a:rPr lang="fr-FR" dirty="0">
                <a:latin typeface="Gilroy Light" pitchFamily="2" charset="77"/>
              </a:rPr>
              <a:t> 21 </a:t>
            </a:r>
            <a:r>
              <a:rPr lang="fr-FR" dirty="0" err="1">
                <a:latin typeface="Gilroy Light" pitchFamily="2" charset="77"/>
              </a:rPr>
              <a:t>industrial</a:t>
            </a:r>
            <a:r>
              <a:rPr lang="fr-FR" dirty="0">
                <a:latin typeface="Gilroy Light" pitchFamily="2" charset="77"/>
              </a:rPr>
              <a:t> </a:t>
            </a:r>
            <a:r>
              <a:rPr lang="fr-FR" dirty="0" err="1">
                <a:latin typeface="Gilroy Light" pitchFamily="2" charset="77"/>
              </a:rPr>
              <a:t>facilities</a:t>
            </a:r>
            <a:r>
              <a:rPr lang="fr-FR" dirty="0">
                <a:latin typeface="Gilroy Light" pitchFamily="2" charset="77"/>
              </a:rPr>
              <a:t>, </a:t>
            </a:r>
            <a:r>
              <a:rPr lang="fr-FR" dirty="0" err="1">
                <a:latin typeface="Gilroy Light" pitchFamily="2" charset="77"/>
              </a:rPr>
              <a:t>we</a:t>
            </a:r>
            <a:r>
              <a:rPr lang="fr-FR" dirty="0">
                <a:latin typeface="Gilroy Light" pitchFamily="2" charset="77"/>
              </a:rPr>
              <a:t> </a:t>
            </a:r>
            <a:r>
              <a:rPr lang="fr-FR" dirty="0" err="1">
                <a:latin typeface="Gilroy Light" pitchFamily="2" charset="77"/>
              </a:rPr>
              <a:t>benefit</a:t>
            </a:r>
            <a:r>
              <a:rPr lang="fr-FR" dirty="0">
                <a:latin typeface="Gilroy Light" pitchFamily="2" charset="77"/>
              </a:rPr>
              <a:t> </a:t>
            </a:r>
            <a:r>
              <a:rPr lang="fr-FR" dirty="0" err="1">
                <a:latin typeface="Gilroy Light" pitchFamily="2" charset="77"/>
              </a:rPr>
              <a:t>from</a:t>
            </a:r>
            <a:r>
              <a:rPr lang="fr-FR" dirty="0">
                <a:latin typeface="Gilroy Light" pitchFamily="2" charset="77"/>
              </a:rPr>
              <a:t> </a:t>
            </a:r>
            <a:r>
              <a:rPr lang="fr-FR" dirty="0" err="1">
                <a:latin typeface="Gilroy Light" pitchFamily="2" charset="77"/>
              </a:rPr>
              <a:t>cutting-edge</a:t>
            </a:r>
            <a:r>
              <a:rPr lang="fr-FR" dirty="0">
                <a:latin typeface="Gilroy Light" pitchFamily="2" charset="77"/>
              </a:rPr>
              <a:t> infrastructures and </a:t>
            </a:r>
            <a:r>
              <a:rPr lang="fr-FR" dirty="0" err="1">
                <a:latin typeface="Gilroy Light" pitchFamily="2" charset="77"/>
              </a:rPr>
              <a:t>very</a:t>
            </a:r>
            <a:r>
              <a:rPr lang="fr-FR" dirty="0">
                <a:latin typeface="Gilroy Light" pitchFamily="2" charset="77"/>
              </a:rPr>
              <a:t> high production </a:t>
            </a:r>
            <a:r>
              <a:rPr lang="fr-FR" dirty="0" err="1">
                <a:latin typeface="Gilroy Light" pitchFamily="2" charset="77"/>
              </a:rPr>
              <a:t>capacities</a:t>
            </a:r>
            <a:r>
              <a:rPr lang="fr-FR" dirty="0">
                <a:latin typeface="Gilroy Light" pitchFamily="2" charset="77"/>
              </a:rPr>
              <a:t>.</a:t>
            </a:r>
          </a:p>
          <a:p>
            <a:pPr algn="l">
              <a:lnSpc>
                <a:spcPts val="3520"/>
              </a:lnSpc>
              <a:spcAft>
                <a:spcPts val="2400"/>
              </a:spcAft>
            </a:pPr>
            <a:r>
              <a:rPr lang="fr-FR" dirty="0">
                <a:latin typeface="Gilroy Light" pitchFamily="2" charset="77"/>
              </a:rPr>
              <a:t>Our teams are made of </a:t>
            </a:r>
            <a:r>
              <a:rPr lang="fr-FR" dirty="0" err="1">
                <a:latin typeface="Gilroy Light" pitchFamily="2" charset="77"/>
              </a:rPr>
              <a:t>highly</a:t>
            </a:r>
            <a:r>
              <a:rPr lang="fr-FR" dirty="0">
                <a:latin typeface="Gilroy Light" pitchFamily="2" charset="77"/>
              </a:rPr>
              <a:t> </a:t>
            </a:r>
            <a:r>
              <a:rPr lang="fr-FR" dirty="0" err="1">
                <a:latin typeface="Gilroy Light" pitchFamily="2" charset="77"/>
              </a:rPr>
              <a:t>skilled</a:t>
            </a:r>
            <a:r>
              <a:rPr lang="fr-FR" dirty="0">
                <a:latin typeface="Gilroy Light" pitchFamily="2" charset="77"/>
              </a:rPr>
              <a:t> </a:t>
            </a:r>
            <a:r>
              <a:rPr lang="fr-FR" dirty="0" err="1">
                <a:latin typeface="Gilroy Light" pitchFamily="2" charset="77"/>
              </a:rPr>
              <a:t>operators</a:t>
            </a:r>
            <a:r>
              <a:rPr lang="fr-FR" dirty="0">
                <a:latin typeface="Gilroy Light" pitchFamily="2" charset="77"/>
              </a:rPr>
              <a:t> and </a:t>
            </a:r>
            <a:r>
              <a:rPr lang="fr-FR" dirty="0" err="1">
                <a:latin typeface="Gilroy Light" pitchFamily="2" charset="77"/>
              </a:rPr>
              <a:t>technicians</a:t>
            </a:r>
            <a:r>
              <a:rPr lang="fr-FR" dirty="0">
                <a:latin typeface="Gilroy Light" pitchFamily="2" charset="77"/>
              </a:rPr>
              <a:t> and </a:t>
            </a:r>
            <a:r>
              <a:rPr lang="fr-FR" dirty="0" err="1">
                <a:latin typeface="Gilroy Light" pitchFamily="2" charset="77"/>
              </a:rPr>
              <a:t>we</a:t>
            </a:r>
            <a:r>
              <a:rPr lang="fr-FR" dirty="0">
                <a:latin typeface="Gilroy Light" pitchFamily="2" charset="77"/>
              </a:rPr>
              <a:t> </a:t>
            </a:r>
            <a:r>
              <a:rPr lang="fr-FR" dirty="0" err="1">
                <a:latin typeface="Gilroy Light" pitchFamily="2" charset="77"/>
              </a:rPr>
              <a:t>constantly</a:t>
            </a:r>
            <a:r>
              <a:rPr lang="fr-FR" dirty="0">
                <a:latin typeface="Gilroy Light" pitchFamily="2" charset="77"/>
              </a:rPr>
              <a:t> </a:t>
            </a:r>
            <a:r>
              <a:rPr lang="fr-FR" dirty="0" err="1">
                <a:latin typeface="Gilroy Light" pitchFamily="2" charset="77"/>
              </a:rPr>
              <a:t>adapt</a:t>
            </a:r>
            <a:r>
              <a:rPr lang="fr-FR" dirty="0">
                <a:latin typeface="Gilroy Light" pitchFamily="2" charset="77"/>
              </a:rPr>
              <a:t> </a:t>
            </a:r>
            <a:r>
              <a:rPr lang="fr-FR" dirty="0" err="1">
                <a:latin typeface="Gilroy Light" pitchFamily="2" charset="77"/>
              </a:rPr>
              <a:t>our</a:t>
            </a:r>
            <a:r>
              <a:rPr lang="fr-FR" dirty="0">
                <a:latin typeface="Gilroy Light" pitchFamily="2" charset="77"/>
              </a:rPr>
              <a:t> </a:t>
            </a:r>
            <a:r>
              <a:rPr lang="fr-FR" dirty="0" err="1">
                <a:latin typeface="Gilroy Light" pitchFamily="2" charset="77"/>
              </a:rPr>
              <a:t>processes</a:t>
            </a:r>
            <a:r>
              <a:rPr lang="fr-FR" dirty="0">
                <a:latin typeface="Gilroy Light" pitchFamily="2" charset="77"/>
              </a:rPr>
              <a:t> </a:t>
            </a:r>
            <a:br>
              <a:rPr lang="fr-FR" dirty="0">
                <a:latin typeface="Gilroy Light" pitchFamily="2" charset="77"/>
              </a:rPr>
            </a:br>
            <a:r>
              <a:rPr lang="fr-FR" dirty="0">
                <a:latin typeface="Gilroy Light" pitchFamily="2" charset="77"/>
              </a:rPr>
              <a:t>to </a:t>
            </a:r>
            <a:r>
              <a:rPr lang="fr-FR" dirty="0" err="1">
                <a:latin typeface="Gilroy Light" pitchFamily="2" charset="77"/>
              </a:rPr>
              <a:t>ensure</a:t>
            </a:r>
            <a:r>
              <a:rPr lang="fr-FR" dirty="0">
                <a:latin typeface="Gilroy Light" pitchFamily="2" charset="77"/>
              </a:rPr>
              <a:t> the </a:t>
            </a:r>
            <a:r>
              <a:rPr lang="fr-FR" dirty="0" err="1">
                <a:latin typeface="Gilroy Light" pitchFamily="2" charset="77"/>
              </a:rPr>
              <a:t>highest</a:t>
            </a:r>
            <a:r>
              <a:rPr lang="fr-FR" dirty="0">
                <a:latin typeface="Gilroy Light" pitchFamily="2" charset="77"/>
              </a:rPr>
              <a:t> </a:t>
            </a:r>
            <a:r>
              <a:rPr lang="fr-FR" dirty="0" err="1">
                <a:latin typeface="Gilroy Light" pitchFamily="2" charset="77"/>
              </a:rPr>
              <a:t>productivity</a:t>
            </a:r>
            <a:r>
              <a:rPr lang="fr-FR" dirty="0">
                <a:latin typeface="Gilroy Light" pitchFamily="2" charset="77"/>
              </a:rPr>
              <a:t>, </a:t>
            </a:r>
            <a:r>
              <a:rPr lang="fr-FR" dirty="0" err="1">
                <a:latin typeface="Gilroy Light" pitchFamily="2" charset="77"/>
              </a:rPr>
              <a:t>efficiency</a:t>
            </a:r>
            <a:r>
              <a:rPr lang="fr-FR" dirty="0">
                <a:latin typeface="Gilroy Light" pitchFamily="2" charset="77"/>
              </a:rPr>
              <a:t>, and </a:t>
            </a:r>
            <a:r>
              <a:rPr lang="fr-FR" dirty="0" err="1">
                <a:latin typeface="Gilroy Light" pitchFamily="2" charset="77"/>
              </a:rPr>
              <a:t>quality</a:t>
            </a:r>
            <a:r>
              <a:rPr lang="fr-FR" dirty="0">
                <a:latin typeface="Gilroy Light" pitchFamily="2" charset="77"/>
              </a:rPr>
              <a:t>. </a:t>
            </a:r>
          </a:p>
          <a:p>
            <a:pPr algn="l">
              <a:lnSpc>
                <a:spcPts val="3520"/>
              </a:lnSpc>
              <a:spcAft>
                <a:spcPts val="2400"/>
              </a:spcAft>
            </a:pPr>
            <a:r>
              <a:rPr lang="fr-FR" dirty="0">
                <a:latin typeface="Gilroy Light" pitchFamily="2" charset="77"/>
              </a:rPr>
              <a:t>All </a:t>
            </a:r>
            <a:r>
              <a:rPr lang="fr-FR" dirty="0" err="1">
                <a:latin typeface="Gilroy Light" pitchFamily="2" charset="77"/>
              </a:rPr>
              <a:t>our</a:t>
            </a:r>
            <a:r>
              <a:rPr lang="fr-FR" dirty="0">
                <a:latin typeface="Gilroy Light" pitchFamily="2" charset="77"/>
              </a:rPr>
              <a:t> components, </a:t>
            </a:r>
            <a:r>
              <a:rPr lang="fr-FR" dirty="0" err="1">
                <a:latin typeface="Gilroy Light" pitchFamily="2" charset="77"/>
              </a:rPr>
              <a:t>products</a:t>
            </a:r>
            <a:r>
              <a:rPr lang="fr-FR" dirty="0">
                <a:latin typeface="Gilroy Light" pitchFamily="2" charset="77"/>
              </a:rPr>
              <a:t>, and solutions </a:t>
            </a:r>
            <a:br>
              <a:rPr lang="fr-FR" dirty="0">
                <a:latin typeface="Gilroy Light" pitchFamily="2" charset="77"/>
              </a:rPr>
            </a:br>
            <a:r>
              <a:rPr lang="fr-FR" dirty="0">
                <a:latin typeface="Gilroy Light" pitchFamily="2" charset="77"/>
              </a:rPr>
              <a:t>are </a:t>
            </a:r>
            <a:r>
              <a:rPr lang="fr-FR" dirty="0" err="1">
                <a:latin typeface="Gilroy Light" pitchFamily="2" charset="77"/>
              </a:rPr>
              <a:t>manufactured</a:t>
            </a:r>
            <a:r>
              <a:rPr lang="fr-FR" dirty="0">
                <a:latin typeface="Gilroy Light" pitchFamily="2" charset="77"/>
              </a:rPr>
              <a:t> and </a:t>
            </a:r>
            <a:r>
              <a:rPr lang="fr-FR" dirty="0" err="1">
                <a:latin typeface="Gilroy Light" pitchFamily="2" charset="77"/>
              </a:rPr>
              <a:t>continuously</a:t>
            </a:r>
            <a:r>
              <a:rPr lang="fr-FR" dirty="0">
                <a:latin typeface="Gilroy Light" pitchFamily="2" charset="77"/>
              </a:rPr>
              <a:t> </a:t>
            </a:r>
            <a:r>
              <a:rPr lang="fr-FR" dirty="0" err="1">
                <a:latin typeface="Gilroy Light" pitchFamily="2" charset="77"/>
              </a:rPr>
              <a:t>improved</a:t>
            </a:r>
            <a:r>
              <a:rPr lang="fr-FR" dirty="0">
                <a:latin typeface="Gilroy Light" pitchFamily="2" charset="77"/>
              </a:rPr>
              <a:t> </a:t>
            </a:r>
            <a:br>
              <a:rPr lang="fr-FR" dirty="0">
                <a:latin typeface="Gilroy Light" pitchFamily="2" charset="77"/>
              </a:rPr>
            </a:br>
            <a:r>
              <a:rPr lang="fr-FR" dirty="0">
                <a:latin typeface="Gilroy Light" pitchFamily="2" charset="77"/>
              </a:rPr>
              <a:t>in compliance </a:t>
            </a:r>
            <a:r>
              <a:rPr lang="fr-FR" dirty="0" err="1">
                <a:latin typeface="Gilroy Light" pitchFamily="2" charset="77"/>
              </a:rPr>
              <a:t>with</a:t>
            </a:r>
            <a:r>
              <a:rPr lang="fr-FR" dirty="0">
                <a:latin typeface="Gilroy Light" pitchFamily="2" charset="77"/>
              </a:rPr>
              <a:t> </a:t>
            </a:r>
            <a:r>
              <a:rPr lang="fr-FR" dirty="0" err="1">
                <a:latin typeface="Gilroy Light" pitchFamily="2" charset="77"/>
              </a:rPr>
              <a:t>regulations</a:t>
            </a:r>
            <a:r>
              <a:rPr lang="fr-FR" dirty="0">
                <a:latin typeface="Gilroy Light" pitchFamily="2" charset="77"/>
              </a:rPr>
              <a:t> and </a:t>
            </a:r>
            <a:r>
              <a:rPr lang="fr-FR" dirty="0" err="1">
                <a:latin typeface="Gilroy Light" pitchFamily="2" charset="77"/>
              </a:rPr>
              <a:t>quality</a:t>
            </a:r>
            <a:r>
              <a:rPr lang="fr-FR" dirty="0">
                <a:latin typeface="Gilroy Light" pitchFamily="2" charset="77"/>
              </a:rPr>
              <a:t>.</a:t>
            </a:r>
          </a:p>
        </p:txBody>
      </p:sp>
      <p:sp>
        <p:nvSpPr>
          <p:cNvPr id="4" name="Titre 1">
            <a:extLst>
              <a:ext uri="{FF2B5EF4-FFF2-40B4-BE49-F238E27FC236}">
                <a16:creationId xmlns:a16="http://schemas.microsoft.com/office/drawing/2014/main" id="{13270C5B-1F75-E6E6-C593-3309D26F9269}"/>
              </a:ext>
            </a:extLst>
          </p:cNvPr>
          <p:cNvSpPr>
            <a:spLocks noGrp="1"/>
          </p:cNvSpPr>
          <p:nvPr>
            <p:ph type="title"/>
          </p:nvPr>
        </p:nvSpPr>
        <p:spPr>
          <a:xfrm>
            <a:off x="1638779" y="1334196"/>
            <a:ext cx="9444657" cy="2215991"/>
          </a:xfrm>
        </p:spPr>
        <p:txBody>
          <a:bodyPr>
            <a:normAutofit fontScale="90000"/>
          </a:bodyPr>
          <a:lstStyle/>
          <a:p>
            <a:r>
              <a:rPr lang="fr-FR" sz="7200" dirty="0"/>
              <a:t>Cutting-</a:t>
            </a:r>
            <a:r>
              <a:rPr lang="fr-FR" sz="7200" dirty="0" err="1"/>
              <a:t>edge</a:t>
            </a:r>
            <a:br>
              <a:rPr lang="fr-FR" sz="7200" dirty="0"/>
            </a:br>
            <a:r>
              <a:rPr lang="fr-FR" sz="7200" dirty="0" err="1"/>
              <a:t>industrial</a:t>
            </a:r>
            <a:r>
              <a:rPr lang="fr-FR" sz="7200" dirty="0"/>
              <a:t> </a:t>
            </a:r>
            <a:r>
              <a:rPr lang="fr-FR" sz="7200" dirty="0" err="1"/>
              <a:t>capacities</a:t>
            </a:r>
            <a:endParaRPr lang="en-US" sz="7200" dirty="0"/>
          </a:p>
        </p:txBody>
      </p:sp>
      <p:pic>
        <p:nvPicPr>
          <p:cNvPr id="6" name="Image 5" descr="Une image contenant capture d’écran&#10;&#10;Description générée automatiquement">
            <a:extLst>
              <a:ext uri="{FF2B5EF4-FFF2-40B4-BE49-F238E27FC236}">
                <a16:creationId xmlns:a16="http://schemas.microsoft.com/office/drawing/2014/main" id="{97AC7946-4A69-00EE-2DDD-9475D14D8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6794" y="3853383"/>
            <a:ext cx="8190000" cy="3630093"/>
          </a:xfrm>
          <a:prstGeom prst="rect">
            <a:avLst/>
          </a:prstGeom>
        </p:spPr>
      </p:pic>
      <p:pic>
        <p:nvPicPr>
          <p:cNvPr id="10" name="Image 9" descr="Une image contenant intérieur, ordinateur, Équipement médical, machine&#10;&#10;Description générée automatiquement">
            <a:extLst>
              <a:ext uri="{FF2B5EF4-FFF2-40B4-BE49-F238E27FC236}">
                <a16:creationId xmlns:a16="http://schemas.microsoft.com/office/drawing/2014/main" id="{509A0A3C-9232-7A5C-8BD7-AEDA8A41E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6794" y="297"/>
            <a:ext cx="8190000" cy="3881674"/>
          </a:xfrm>
          <a:prstGeom prst="rect">
            <a:avLst/>
          </a:prstGeom>
        </p:spPr>
      </p:pic>
      <p:pic>
        <p:nvPicPr>
          <p:cNvPr id="12" name="Image 11" descr="Une image contenant Équipement médical, machine, Technicien, médical&#10;&#10;Description générée automatiquement">
            <a:extLst>
              <a:ext uri="{FF2B5EF4-FFF2-40B4-BE49-F238E27FC236}">
                <a16:creationId xmlns:a16="http://schemas.microsoft.com/office/drawing/2014/main" id="{2759791E-8F0D-DBE4-D3C9-0ED4DD6EB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16794" y="7475019"/>
            <a:ext cx="8190000" cy="3848211"/>
          </a:xfrm>
          <a:prstGeom prst="rect">
            <a:avLst/>
          </a:prstGeom>
        </p:spPr>
      </p:pic>
      <p:pic>
        <p:nvPicPr>
          <p:cNvPr id="13" name="Graphique 12">
            <a:extLst>
              <a:ext uri="{FF2B5EF4-FFF2-40B4-BE49-F238E27FC236}">
                <a16:creationId xmlns:a16="http://schemas.microsoft.com/office/drawing/2014/main" id="{7AF51E26-83CE-04E7-4D95-EACCD84A3B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504240" y="10420607"/>
            <a:ext cx="866492" cy="302400"/>
          </a:xfrm>
          <a:prstGeom prst="rect">
            <a:avLst/>
          </a:prstGeom>
        </p:spPr>
      </p:pic>
    </p:spTree>
    <p:extLst>
      <p:ext uri="{BB962C8B-B14F-4D97-AF65-F5344CB8AC3E}">
        <p14:creationId xmlns:p14="http://schemas.microsoft.com/office/powerpoint/2010/main" val="35145579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A21C-C306-8791-B61E-27A56A094081}"/>
              </a:ext>
            </a:extLst>
          </p:cNvPr>
          <p:cNvSpPr>
            <a:spLocks noGrp="1"/>
          </p:cNvSpPr>
          <p:nvPr>
            <p:ph type="title"/>
          </p:nvPr>
        </p:nvSpPr>
        <p:spPr/>
        <p:txBody>
          <a:bodyPr>
            <a:normAutofit fontScale="90000"/>
          </a:bodyPr>
          <a:lstStyle/>
          <a:p>
            <a:r>
              <a:rPr lang="en-GB"/>
              <a:t>Ribbon</a:t>
            </a:r>
            <a:endParaRPr lang="en-NL"/>
          </a:p>
        </p:txBody>
      </p:sp>
      <p:sp>
        <p:nvSpPr>
          <p:cNvPr id="3" name="Slide Number Placeholder 2">
            <a:extLst>
              <a:ext uri="{FF2B5EF4-FFF2-40B4-BE49-F238E27FC236}">
                <a16:creationId xmlns:a16="http://schemas.microsoft.com/office/drawing/2014/main" id="{711A9C69-CBE6-EA6C-A440-8BBB8896FA3E}"/>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80</a:t>
            </a:fld>
            <a:endParaRPr lang="fr-FR" spc="10"/>
          </a:p>
        </p:txBody>
      </p:sp>
      <p:sp>
        <p:nvSpPr>
          <p:cNvPr id="4" name="Text Placeholder 3">
            <a:extLst>
              <a:ext uri="{FF2B5EF4-FFF2-40B4-BE49-F238E27FC236}">
                <a16:creationId xmlns:a16="http://schemas.microsoft.com/office/drawing/2014/main" id="{5113A9D2-ED99-13C3-0BE8-8E11E4334C93}"/>
              </a:ext>
            </a:extLst>
          </p:cNvPr>
          <p:cNvSpPr>
            <a:spLocks noGrp="1"/>
          </p:cNvSpPr>
          <p:nvPr>
            <p:ph type="body" sz="quarter" idx="13"/>
          </p:nvPr>
        </p:nvSpPr>
        <p:spPr/>
        <p:txBody>
          <a:bodyPr/>
          <a:lstStyle/>
          <a:p>
            <a:pPr marL="0" indent="0" algn="l" rtl="0" fontAlgn="base">
              <a:spcBef>
                <a:spcPts val="0"/>
              </a:spcBef>
            </a:pPr>
            <a:r>
              <a:rPr lang="en-US" dirty="0"/>
              <a:t>Project management (open, save, close), printing, user preferences.</a:t>
            </a:r>
          </a:p>
          <a:p>
            <a:pPr marL="0" indent="0" algn="l" rtl="0" fontAlgn="base">
              <a:spcBef>
                <a:spcPts val="0"/>
              </a:spcBef>
            </a:pPr>
            <a:endParaRPr lang="en-GB" dirty="0"/>
          </a:p>
          <a:p>
            <a:pPr marL="0" indent="0" algn="l" rtl="0" fontAlgn="base">
              <a:spcBef>
                <a:spcPts val="0"/>
              </a:spcBef>
            </a:pPr>
            <a:endParaRPr lang="en-NL" dirty="0"/>
          </a:p>
          <a:p>
            <a:pPr marL="0" indent="0" algn="l" rtl="0" fontAlgn="base">
              <a:spcBef>
                <a:spcPts val="0"/>
              </a:spcBef>
            </a:pPr>
            <a:r>
              <a:rPr lang="en-US" dirty="0"/>
              <a:t>Start and stop processing, external file management, plot and curve management, display of panel and time views.</a:t>
            </a:r>
          </a:p>
          <a:p>
            <a:pPr marL="0" indent="0" algn="l" rtl="0" fontAlgn="base">
              <a:spcBef>
                <a:spcPts val="0"/>
              </a:spcBef>
            </a:pPr>
            <a:endParaRPr lang="en-GB" dirty="0"/>
          </a:p>
          <a:p>
            <a:pPr marL="0" indent="0" algn="l" rtl="0" fontAlgn="base">
              <a:spcBef>
                <a:spcPts val="0"/>
              </a:spcBef>
            </a:pPr>
            <a:endParaRPr lang="en-GB" dirty="0"/>
          </a:p>
          <a:p>
            <a:pPr marL="0" indent="0" algn="l" rtl="0" fontAlgn="base">
              <a:spcBef>
                <a:spcPts val="0"/>
              </a:spcBef>
            </a:pPr>
            <a:r>
              <a:rPr lang="en-GB" dirty="0"/>
              <a:t>Calibration function</a:t>
            </a:r>
          </a:p>
          <a:p>
            <a:pPr marL="0" indent="0" algn="l" rtl="0" fontAlgn="base">
              <a:spcBef>
                <a:spcPts val="0"/>
              </a:spcBef>
            </a:pPr>
            <a:endParaRPr lang="en-GB" dirty="0"/>
          </a:p>
          <a:p>
            <a:pPr marL="0" indent="0" algn="l" rtl="0" fontAlgn="base">
              <a:spcBef>
                <a:spcPts val="0"/>
              </a:spcBef>
            </a:pPr>
            <a:endParaRPr lang="en-NL" dirty="0"/>
          </a:p>
          <a:p>
            <a:pPr marL="0" indent="0" algn="l" rtl="0" fontAlgn="base">
              <a:spcBef>
                <a:spcPts val="0"/>
              </a:spcBef>
            </a:pPr>
            <a:r>
              <a:rPr lang="en-US" dirty="0"/>
              <a:t>Start and stop processing, aiding sensor management, processing parameters, output.</a:t>
            </a:r>
          </a:p>
          <a:p>
            <a:pPr marL="0" indent="0" algn="l" rtl="0" fontAlgn="base">
              <a:spcBef>
                <a:spcPts val="0"/>
              </a:spcBef>
            </a:pPr>
            <a:endParaRPr lang="en-GB" dirty="0"/>
          </a:p>
          <a:p>
            <a:pPr marL="0" indent="0" algn="l" rtl="0" fontAlgn="base">
              <a:spcBef>
                <a:spcPts val="0"/>
              </a:spcBef>
            </a:pPr>
            <a:endParaRPr lang="en-NL" dirty="0"/>
          </a:p>
          <a:p>
            <a:pPr marL="0" indent="0" algn="l" rtl="0" fontAlgn="base">
              <a:spcBef>
                <a:spcPts val="0"/>
              </a:spcBef>
            </a:pPr>
            <a:r>
              <a:rPr lang="en-US" dirty="0"/>
              <a:t>Visual style management</a:t>
            </a:r>
          </a:p>
          <a:p>
            <a:pPr marL="0" indent="0" algn="l" rtl="0" fontAlgn="base">
              <a:spcBef>
                <a:spcPts val="0"/>
              </a:spcBef>
            </a:pPr>
            <a:endParaRPr lang="en-US" dirty="0"/>
          </a:p>
          <a:p>
            <a:pPr marL="0" indent="0" algn="l" rtl="0" fontAlgn="base">
              <a:spcBef>
                <a:spcPts val="0"/>
              </a:spcBef>
            </a:pPr>
            <a:endParaRPr lang="en-NL" dirty="0"/>
          </a:p>
          <a:p>
            <a:pPr marL="0" indent="0" algn="l" rtl="0" fontAlgn="base">
              <a:spcBef>
                <a:spcPts val="0"/>
              </a:spcBef>
            </a:pPr>
            <a:r>
              <a:rPr lang="en-US" dirty="0"/>
              <a:t>Access to the user guide, access to the « About » dialog box, license management, contact support.</a:t>
            </a:r>
          </a:p>
          <a:p>
            <a:pPr marL="0" indent="0">
              <a:buNone/>
            </a:pPr>
            <a:endParaRPr lang="en-GB" dirty="0"/>
          </a:p>
          <a:p>
            <a:pPr marL="0" indent="0">
              <a:buNone/>
            </a:pPr>
            <a:endParaRPr lang="en-NL" dirty="0"/>
          </a:p>
        </p:txBody>
      </p:sp>
      <p:pic>
        <p:nvPicPr>
          <p:cNvPr id="6" name="Picture 5">
            <a:extLst>
              <a:ext uri="{FF2B5EF4-FFF2-40B4-BE49-F238E27FC236}">
                <a16:creationId xmlns:a16="http://schemas.microsoft.com/office/drawing/2014/main" id="{17CFAD15-7912-E763-5CEB-032F9023DA88}"/>
              </a:ext>
            </a:extLst>
          </p:cNvPr>
          <p:cNvPicPr>
            <a:picLocks noChangeAspect="1"/>
          </p:cNvPicPr>
          <p:nvPr/>
        </p:nvPicPr>
        <p:blipFill>
          <a:blip r:embed="rId2"/>
          <a:stretch>
            <a:fillRect/>
          </a:stretch>
        </p:blipFill>
        <p:spPr>
          <a:xfrm>
            <a:off x="1257084" y="1560151"/>
            <a:ext cx="14519272" cy="1371899"/>
          </a:xfrm>
          <a:prstGeom prst="rect">
            <a:avLst/>
          </a:prstGeom>
        </p:spPr>
      </p:pic>
      <p:pic>
        <p:nvPicPr>
          <p:cNvPr id="8" name="Picture 7">
            <a:extLst>
              <a:ext uri="{FF2B5EF4-FFF2-40B4-BE49-F238E27FC236}">
                <a16:creationId xmlns:a16="http://schemas.microsoft.com/office/drawing/2014/main" id="{DCD3F10D-A4E4-ACBB-2C39-EE25F9CF773D}"/>
              </a:ext>
            </a:extLst>
          </p:cNvPr>
          <p:cNvPicPr>
            <a:picLocks noChangeAspect="1"/>
          </p:cNvPicPr>
          <p:nvPr/>
        </p:nvPicPr>
        <p:blipFill>
          <a:blip r:embed="rId3"/>
          <a:stretch>
            <a:fillRect/>
          </a:stretch>
        </p:blipFill>
        <p:spPr>
          <a:xfrm>
            <a:off x="721793" y="3043530"/>
            <a:ext cx="419191" cy="419191"/>
          </a:xfrm>
          <a:prstGeom prst="rect">
            <a:avLst/>
          </a:prstGeom>
        </p:spPr>
      </p:pic>
    </p:spTree>
    <p:extLst>
      <p:ext uri="{BB962C8B-B14F-4D97-AF65-F5344CB8AC3E}">
        <p14:creationId xmlns:p14="http://schemas.microsoft.com/office/powerpoint/2010/main" val="616822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18E10-8F17-D3D7-556A-4A57F70EFB3D}"/>
              </a:ext>
            </a:extLst>
          </p:cNvPr>
          <p:cNvSpPr>
            <a:spLocks noGrp="1"/>
          </p:cNvSpPr>
          <p:nvPr>
            <p:ph type="title"/>
          </p:nvPr>
        </p:nvSpPr>
        <p:spPr/>
        <p:txBody>
          <a:bodyPr>
            <a:normAutofit fontScale="90000"/>
          </a:bodyPr>
          <a:lstStyle/>
          <a:p>
            <a:r>
              <a:rPr lang="en-GB"/>
              <a:t>User preferences</a:t>
            </a:r>
            <a:endParaRPr lang="en-NL"/>
          </a:p>
        </p:txBody>
      </p:sp>
      <p:sp>
        <p:nvSpPr>
          <p:cNvPr id="3" name="Slide Number Placeholder 2">
            <a:extLst>
              <a:ext uri="{FF2B5EF4-FFF2-40B4-BE49-F238E27FC236}">
                <a16:creationId xmlns:a16="http://schemas.microsoft.com/office/drawing/2014/main" id="{D0D35362-E049-DDE1-33F3-A90A0D04765E}"/>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81</a:t>
            </a:fld>
            <a:endParaRPr lang="fr-FR" spc="10"/>
          </a:p>
        </p:txBody>
      </p:sp>
      <p:sp>
        <p:nvSpPr>
          <p:cNvPr id="4" name="Text Placeholder 3">
            <a:extLst>
              <a:ext uri="{FF2B5EF4-FFF2-40B4-BE49-F238E27FC236}">
                <a16:creationId xmlns:a16="http://schemas.microsoft.com/office/drawing/2014/main" id="{A2CF493D-62A7-D443-BBD8-8BD45DAB3031}"/>
              </a:ext>
            </a:extLst>
          </p:cNvPr>
          <p:cNvSpPr>
            <a:spLocks noGrp="1"/>
          </p:cNvSpPr>
          <p:nvPr>
            <p:ph type="body" sz="quarter" idx="13"/>
          </p:nvPr>
        </p:nvSpPr>
        <p:spPr>
          <a:xfrm>
            <a:off x="1245289" y="5654675"/>
            <a:ext cx="11336855" cy="1184940"/>
          </a:xfrm>
        </p:spPr>
        <p:txBody>
          <a:bodyPr/>
          <a:lstStyle/>
          <a:p>
            <a:r>
              <a:rPr lang="en-GB" dirty="0"/>
              <a:t>The user preferences dialog box can be accessed using the Settings command of the application menu.</a:t>
            </a:r>
          </a:p>
          <a:p>
            <a:endParaRPr lang="en-GB" dirty="0"/>
          </a:p>
          <a:p>
            <a:r>
              <a:rPr lang="en-GB" dirty="0"/>
              <a:t>The formatting of the data (time stamps, geographical positions, numerical values…) can be defined through this window.</a:t>
            </a:r>
          </a:p>
          <a:p>
            <a:endParaRPr lang="en-GB" dirty="0"/>
          </a:p>
          <a:p>
            <a:r>
              <a:rPr lang="en-GB" dirty="0"/>
              <a:t>When the running mode is changed (standard or expert) it is mandatory to restart the application.</a:t>
            </a:r>
          </a:p>
          <a:p>
            <a:endParaRPr lang="en-NL" dirty="0"/>
          </a:p>
        </p:txBody>
      </p:sp>
      <p:pic>
        <p:nvPicPr>
          <p:cNvPr id="6" name="Picture 5">
            <a:extLst>
              <a:ext uri="{FF2B5EF4-FFF2-40B4-BE49-F238E27FC236}">
                <a16:creationId xmlns:a16="http://schemas.microsoft.com/office/drawing/2014/main" id="{9BE67342-B1E2-70D9-7955-479EAA7997E5}"/>
              </a:ext>
            </a:extLst>
          </p:cNvPr>
          <p:cNvPicPr>
            <a:picLocks noChangeAspect="1"/>
          </p:cNvPicPr>
          <p:nvPr/>
        </p:nvPicPr>
        <p:blipFill>
          <a:blip r:embed="rId2"/>
          <a:stretch>
            <a:fillRect/>
          </a:stretch>
        </p:blipFill>
        <p:spPr>
          <a:xfrm>
            <a:off x="13024879" y="1636084"/>
            <a:ext cx="4420566" cy="9222215"/>
          </a:xfrm>
          <a:prstGeom prst="rect">
            <a:avLst/>
          </a:prstGeom>
        </p:spPr>
      </p:pic>
    </p:spTree>
    <p:extLst>
      <p:ext uri="{BB962C8B-B14F-4D97-AF65-F5344CB8AC3E}">
        <p14:creationId xmlns:p14="http://schemas.microsoft.com/office/powerpoint/2010/main" val="27450988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60468-2D35-D47F-E150-C45A97883E5D}"/>
              </a:ext>
            </a:extLst>
          </p:cNvPr>
          <p:cNvSpPr>
            <a:spLocks noGrp="1"/>
          </p:cNvSpPr>
          <p:nvPr>
            <p:ph type="title"/>
          </p:nvPr>
        </p:nvSpPr>
        <p:spPr/>
        <p:txBody>
          <a:bodyPr>
            <a:normAutofit fontScale="90000"/>
          </a:bodyPr>
          <a:lstStyle/>
          <a:p>
            <a:r>
              <a:rPr lang="en-GB"/>
              <a:t>Data time stamping principle</a:t>
            </a:r>
            <a:endParaRPr lang="en-NL"/>
          </a:p>
        </p:txBody>
      </p:sp>
      <p:sp>
        <p:nvSpPr>
          <p:cNvPr id="3" name="Slide Number Placeholder 2">
            <a:extLst>
              <a:ext uri="{FF2B5EF4-FFF2-40B4-BE49-F238E27FC236}">
                <a16:creationId xmlns:a16="http://schemas.microsoft.com/office/drawing/2014/main" id="{ADBB0D82-B035-AE14-AEDC-6768A82E447D}"/>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82</a:t>
            </a:fld>
            <a:endParaRPr lang="fr-FR" spc="10"/>
          </a:p>
        </p:txBody>
      </p:sp>
      <p:sp>
        <p:nvSpPr>
          <p:cNvPr id="4" name="Text Placeholder 3">
            <a:extLst>
              <a:ext uri="{FF2B5EF4-FFF2-40B4-BE49-F238E27FC236}">
                <a16:creationId xmlns:a16="http://schemas.microsoft.com/office/drawing/2014/main" id="{F1D7A05F-FF4E-6053-F561-6014F855D8FD}"/>
              </a:ext>
            </a:extLst>
          </p:cNvPr>
          <p:cNvSpPr>
            <a:spLocks noGrp="1"/>
          </p:cNvSpPr>
          <p:nvPr>
            <p:ph type="body" sz="quarter" idx="13"/>
          </p:nvPr>
        </p:nvSpPr>
        <p:spPr>
          <a:xfrm>
            <a:off x="1245289" y="2430150"/>
            <a:ext cx="18134771" cy="4409465"/>
          </a:xfrm>
        </p:spPr>
        <p:txBody>
          <a:bodyPr/>
          <a:lstStyle/>
          <a:p>
            <a:r>
              <a:rPr lang="en-US" sz="2800" dirty="0"/>
              <a:t>Data packets in a </a:t>
            </a:r>
            <a:r>
              <a:rPr lang="en-US" sz="2800" dirty="0" err="1"/>
              <a:t>Xpf</a:t>
            </a:r>
            <a:r>
              <a:rPr lang="en-US" sz="2800" dirty="0"/>
              <a:t> file have a relative time stamp which generally is 0.0 for the first data packet in the file.</a:t>
            </a:r>
          </a:p>
          <a:p>
            <a:r>
              <a:rPr lang="en-US" sz="2800" dirty="0"/>
              <a:t>In order to synchronize the relative time on absolute time the file includes an UTC data packet indicating the correspondence between the relative time of the file and the absolute time.</a:t>
            </a:r>
          </a:p>
          <a:p>
            <a:r>
              <a:rPr lang="en-US" sz="2800" dirty="0"/>
              <a:t>The Properties command applied on a file in the Variables panel displays the dialog box showing the time synchronization information.</a:t>
            </a:r>
          </a:p>
          <a:p>
            <a:endParaRPr lang="en-NL" dirty="0"/>
          </a:p>
        </p:txBody>
      </p:sp>
      <p:grpSp>
        <p:nvGrpSpPr>
          <p:cNvPr id="5" name="Groupe 4">
            <a:extLst>
              <a:ext uri="{FF2B5EF4-FFF2-40B4-BE49-F238E27FC236}">
                <a16:creationId xmlns:a16="http://schemas.microsoft.com/office/drawing/2014/main" id="{429E713B-E207-D34E-9443-AF70E38B3C14}"/>
              </a:ext>
            </a:extLst>
          </p:cNvPr>
          <p:cNvGrpSpPr/>
          <p:nvPr/>
        </p:nvGrpSpPr>
        <p:grpSpPr>
          <a:xfrm>
            <a:off x="2203625" y="6029263"/>
            <a:ext cx="14487201" cy="3977157"/>
            <a:chOff x="128464" y="4077072"/>
            <a:chExt cx="8784975" cy="2411730"/>
          </a:xfrm>
        </p:grpSpPr>
        <p:pic>
          <p:nvPicPr>
            <p:cNvPr id="6" name="Picture 2">
              <a:extLst>
                <a:ext uri="{FF2B5EF4-FFF2-40B4-BE49-F238E27FC236}">
                  <a16:creationId xmlns:a16="http://schemas.microsoft.com/office/drawing/2014/main" id="{79ED1223-A287-310A-353A-21FB5921B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64" y="4193640"/>
              <a:ext cx="2177415" cy="1594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382F2D77-4CE5-A817-7042-5B27BE9DC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656" y="4077072"/>
              <a:ext cx="2720340" cy="2411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6">
              <a:extLst>
                <a:ext uri="{FF2B5EF4-FFF2-40B4-BE49-F238E27FC236}">
                  <a16:creationId xmlns:a16="http://schemas.microsoft.com/office/drawing/2014/main" id="{5DC225CA-62D2-C84B-D894-175D527526EE}"/>
                </a:ext>
              </a:extLst>
            </p:cNvPr>
            <p:cNvSpPr txBox="1"/>
            <p:nvPr/>
          </p:nvSpPr>
          <p:spPr>
            <a:xfrm>
              <a:off x="5457056" y="4525699"/>
              <a:ext cx="3456383" cy="281646"/>
            </a:xfrm>
            <a:prstGeom prst="rect">
              <a:avLst/>
            </a:prstGeom>
            <a:noFill/>
            <a:ln>
              <a:solidFill>
                <a:srgbClr val="003478"/>
              </a:solidFill>
            </a:ln>
            <a:effectLst>
              <a:outerShdw blurRad="76200" dir="18900000" sy="23000" kx="-1200000" algn="bl" rotWithShape="0">
                <a:prstClr val="black">
                  <a:alpha val="20000"/>
                </a:prstClr>
              </a:outerShdw>
            </a:effectLst>
          </p:spPr>
          <p:txBody>
            <a:bodyPr wrap="square">
              <a:spAutoFit/>
            </a:bodyPr>
            <a:lstStyle/>
            <a:p>
              <a:pPr>
                <a:defRPr/>
              </a:pPr>
              <a:r>
                <a:rPr lang="en-US" sz="2418">
                  <a:solidFill>
                    <a:srgbClr val="003478"/>
                  </a:solidFill>
                  <a:latin typeface="Calibri" panose="020F0502020204030204" pitchFamily="34" charset="0"/>
                  <a:cs typeface="Calibri" panose="020F0502020204030204" pitchFamily="34" charset="0"/>
                </a:rPr>
                <a:t>Absolute time when relative time is 0.0 s</a:t>
              </a:r>
            </a:p>
          </p:txBody>
        </p:sp>
        <p:cxnSp>
          <p:nvCxnSpPr>
            <p:cNvPr id="9" name="Connecteur en angle 10">
              <a:extLst>
                <a:ext uri="{FF2B5EF4-FFF2-40B4-BE49-F238E27FC236}">
                  <a16:creationId xmlns:a16="http://schemas.microsoft.com/office/drawing/2014/main" id="{0D217AC6-FA09-4E06-9966-92AE8D243D34}"/>
                </a:ext>
              </a:extLst>
            </p:cNvPr>
            <p:cNvCxnSpPr>
              <a:cxnSpLocks noChangeShapeType="1"/>
              <a:stCxn id="8" idx="1"/>
            </p:cNvCxnSpPr>
            <p:nvPr/>
          </p:nvCxnSpPr>
          <p:spPr bwMode="auto">
            <a:xfrm rot="10800000" flipV="1">
              <a:off x="3296816" y="4666522"/>
              <a:ext cx="2160240" cy="778698"/>
            </a:xfrm>
            <a:prstGeom prst="bentConnector3">
              <a:avLst>
                <a:gd name="adj1" fmla="val 50000"/>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sp>
          <p:nvSpPr>
            <p:cNvPr id="10" name="ZoneTexte 17">
              <a:extLst>
                <a:ext uri="{FF2B5EF4-FFF2-40B4-BE49-F238E27FC236}">
                  <a16:creationId xmlns:a16="http://schemas.microsoft.com/office/drawing/2014/main" id="{4A1FA20C-57B1-B38D-E180-1636FEAAAA63}"/>
                </a:ext>
              </a:extLst>
            </p:cNvPr>
            <p:cNvSpPr txBox="1"/>
            <p:nvPr/>
          </p:nvSpPr>
          <p:spPr>
            <a:xfrm>
              <a:off x="5457058" y="5252929"/>
              <a:ext cx="2592288" cy="281646"/>
            </a:xfrm>
            <a:prstGeom prst="rect">
              <a:avLst/>
            </a:prstGeom>
            <a:noFill/>
            <a:ln>
              <a:solidFill>
                <a:srgbClr val="003478"/>
              </a:solidFill>
            </a:ln>
            <a:effectLst>
              <a:outerShdw blurRad="76200" dir="18900000" sy="23000" kx="-1200000" algn="bl" rotWithShape="0">
                <a:prstClr val="black">
                  <a:alpha val="20000"/>
                </a:prstClr>
              </a:outerShdw>
            </a:effectLst>
          </p:spPr>
          <p:txBody>
            <a:bodyPr wrap="square">
              <a:spAutoFit/>
            </a:bodyPr>
            <a:lstStyle/>
            <a:p>
              <a:pPr>
                <a:defRPr/>
              </a:pPr>
              <a:r>
                <a:rPr lang="en-US" sz="2418">
                  <a:solidFill>
                    <a:srgbClr val="003478"/>
                  </a:solidFill>
                  <a:latin typeface="Calibri" panose="020F0502020204030204" pitchFamily="34" charset="0"/>
                  <a:cs typeface="Calibri" panose="020F0502020204030204" pitchFamily="34" charset="0"/>
                </a:rPr>
                <a:t>Time stamp of the first packet</a:t>
              </a:r>
            </a:p>
          </p:txBody>
        </p:sp>
        <p:sp>
          <p:nvSpPr>
            <p:cNvPr id="11" name="ZoneTexte 18">
              <a:extLst>
                <a:ext uri="{FF2B5EF4-FFF2-40B4-BE49-F238E27FC236}">
                  <a16:creationId xmlns:a16="http://schemas.microsoft.com/office/drawing/2014/main" id="{A4EEF9CC-8CEA-AA20-F5DB-F9FD8E7490DA}"/>
                </a:ext>
              </a:extLst>
            </p:cNvPr>
            <p:cNvSpPr txBox="1"/>
            <p:nvPr/>
          </p:nvSpPr>
          <p:spPr>
            <a:xfrm>
              <a:off x="5457055" y="5713106"/>
              <a:ext cx="2592289" cy="271497"/>
            </a:xfrm>
            <a:prstGeom prst="rect">
              <a:avLst/>
            </a:prstGeom>
            <a:noFill/>
            <a:ln>
              <a:solidFill>
                <a:srgbClr val="003478"/>
              </a:solidFill>
            </a:ln>
            <a:effectLst>
              <a:outerShdw blurRad="76200" dir="18900000" sy="23000" kx="-1200000" algn="bl" rotWithShape="0">
                <a:prstClr val="black">
                  <a:alpha val="20000"/>
                </a:prstClr>
              </a:outerShdw>
            </a:effectLst>
          </p:spPr>
          <p:txBody>
            <a:bodyPr wrap="square">
              <a:spAutoFit/>
            </a:bodyPr>
            <a:lstStyle/>
            <a:p>
              <a:pPr>
                <a:defRPr/>
              </a:pPr>
              <a:r>
                <a:rPr lang="en-US" sz="2309">
                  <a:solidFill>
                    <a:srgbClr val="003478"/>
                  </a:solidFill>
                  <a:latin typeface="DIN-Light" pitchFamily="2" charset="0"/>
                </a:rPr>
                <a:t>Time stamp of the last packet</a:t>
              </a:r>
            </a:p>
          </p:txBody>
        </p:sp>
        <p:cxnSp>
          <p:nvCxnSpPr>
            <p:cNvPr id="12" name="Connecteur en angle 10">
              <a:extLst>
                <a:ext uri="{FF2B5EF4-FFF2-40B4-BE49-F238E27FC236}">
                  <a16:creationId xmlns:a16="http://schemas.microsoft.com/office/drawing/2014/main" id="{41C9A796-F44A-D47C-8BC0-A044D43A95F9}"/>
                </a:ext>
              </a:extLst>
            </p:cNvPr>
            <p:cNvCxnSpPr>
              <a:cxnSpLocks noChangeShapeType="1"/>
              <a:stCxn id="10" idx="1"/>
            </p:cNvCxnSpPr>
            <p:nvPr/>
          </p:nvCxnSpPr>
          <p:spPr bwMode="auto">
            <a:xfrm rot="10800000" flipV="1">
              <a:off x="3296833" y="5393752"/>
              <a:ext cx="2160224" cy="411509"/>
            </a:xfrm>
            <a:prstGeom prst="bentConnector3">
              <a:avLst>
                <a:gd name="adj1" fmla="val 50000"/>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13" name="Connecteur en angle 10">
              <a:extLst>
                <a:ext uri="{FF2B5EF4-FFF2-40B4-BE49-F238E27FC236}">
                  <a16:creationId xmlns:a16="http://schemas.microsoft.com/office/drawing/2014/main" id="{088F8F23-B362-8E86-0492-B3C2731AA7FB}"/>
                </a:ext>
              </a:extLst>
            </p:cNvPr>
            <p:cNvCxnSpPr>
              <a:cxnSpLocks noChangeShapeType="1"/>
              <a:stCxn id="11" idx="1"/>
            </p:cNvCxnSpPr>
            <p:nvPr/>
          </p:nvCxnSpPr>
          <p:spPr bwMode="auto">
            <a:xfrm rot="10800000" flipV="1">
              <a:off x="3296837" y="5848854"/>
              <a:ext cx="2160218" cy="59295"/>
            </a:xfrm>
            <a:prstGeom prst="bentConnector3">
              <a:avLst>
                <a:gd name="adj1" fmla="val 50000"/>
              </a:avLst>
            </a:prstGeom>
            <a:noFill/>
            <a:ln w="12700" algn="ctr">
              <a:solidFill>
                <a:srgbClr val="003478"/>
              </a:solidFill>
              <a:round/>
              <a:headEnd/>
              <a:tailEnd type="arrow" w="med" len="med"/>
            </a:ln>
            <a:extLst>
              <a:ext uri="{909E8E84-426E-40DD-AFC4-6F175D3DCCD1}">
                <a14:hiddenFill xmlns:a14="http://schemas.microsoft.com/office/drawing/2010/main">
                  <a:noFill/>
                </a14:hiddenFill>
              </a:ext>
            </a:extLst>
          </p:spPr>
        </p:cxnSp>
        <p:cxnSp>
          <p:nvCxnSpPr>
            <p:cNvPr id="14" name="Connecteur en angle 5">
              <a:extLst>
                <a:ext uri="{FF2B5EF4-FFF2-40B4-BE49-F238E27FC236}">
                  <a16:creationId xmlns:a16="http://schemas.microsoft.com/office/drawing/2014/main" id="{8E8E29B5-BF3E-D1B1-6776-46E2B7CDD8B7}"/>
                </a:ext>
              </a:extLst>
            </p:cNvPr>
            <p:cNvCxnSpPr>
              <a:stCxn id="6" idx="2"/>
            </p:cNvCxnSpPr>
            <p:nvPr/>
          </p:nvCxnSpPr>
          <p:spPr bwMode="auto">
            <a:xfrm rot="16200000" flipH="1">
              <a:off x="1420535" y="5584762"/>
              <a:ext cx="232758" cy="639484"/>
            </a:xfrm>
            <a:prstGeom prst="bentConnector2">
              <a:avLst/>
            </a:prstGeom>
            <a:solidFill>
              <a:schemeClr val="accent1"/>
            </a:solidFill>
            <a:ln w="19050" cap="flat" cmpd="sng" algn="ctr">
              <a:solidFill>
                <a:srgbClr val="003478"/>
              </a:solidFill>
              <a:prstDash val="solid"/>
              <a:round/>
              <a:headEnd type="none" w="med" len="med"/>
              <a:tailEnd type="arrow"/>
            </a:ln>
            <a:effectLst/>
          </p:spPr>
        </p:cxnSp>
      </p:grpSp>
    </p:spTree>
    <p:extLst>
      <p:ext uri="{BB962C8B-B14F-4D97-AF65-F5344CB8AC3E}">
        <p14:creationId xmlns:p14="http://schemas.microsoft.com/office/powerpoint/2010/main" val="324370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B314-7FA1-582F-209F-5EEE834161FD}"/>
              </a:ext>
            </a:extLst>
          </p:cNvPr>
          <p:cNvSpPr>
            <a:spLocks noGrp="1"/>
          </p:cNvSpPr>
          <p:nvPr>
            <p:ph type="title"/>
          </p:nvPr>
        </p:nvSpPr>
        <p:spPr/>
        <p:txBody>
          <a:bodyPr>
            <a:normAutofit fontScale="90000"/>
          </a:bodyPr>
          <a:lstStyle/>
          <a:p>
            <a:r>
              <a:rPr lang="en-GB"/>
              <a:t>Time synchronization of data</a:t>
            </a:r>
            <a:endParaRPr lang="en-NL"/>
          </a:p>
        </p:txBody>
      </p:sp>
      <p:sp>
        <p:nvSpPr>
          <p:cNvPr id="3" name="Slide Number Placeholder 2">
            <a:extLst>
              <a:ext uri="{FF2B5EF4-FFF2-40B4-BE49-F238E27FC236}">
                <a16:creationId xmlns:a16="http://schemas.microsoft.com/office/drawing/2014/main" id="{7C00C388-FBEE-A1F5-B602-DA59935FB2B3}"/>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83</a:t>
            </a:fld>
            <a:endParaRPr lang="fr-FR" spc="10"/>
          </a:p>
        </p:txBody>
      </p:sp>
      <p:sp>
        <p:nvSpPr>
          <p:cNvPr id="4" name="Text Placeholder 3">
            <a:extLst>
              <a:ext uri="{FF2B5EF4-FFF2-40B4-BE49-F238E27FC236}">
                <a16:creationId xmlns:a16="http://schemas.microsoft.com/office/drawing/2014/main" id="{BAE73D7C-7784-6730-0020-95BD39697B68}"/>
              </a:ext>
            </a:extLst>
          </p:cNvPr>
          <p:cNvSpPr>
            <a:spLocks noGrp="1"/>
          </p:cNvSpPr>
          <p:nvPr>
            <p:ph type="body" sz="quarter" idx="13"/>
          </p:nvPr>
        </p:nvSpPr>
        <p:spPr>
          <a:xfrm>
            <a:off x="1245289" y="1560474"/>
            <a:ext cx="18134771" cy="5279141"/>
          </a:xfrm>
        </p:spPr>
        <p:txBody>
          <a:bodyPr/>
          <a:lstStyle/>
          <a:p>
            <a:r>
              <a:rPr lang="en-US" sz="2800" dirty="0"/>
              <a:t>The command Time synchronization applies to a file or a data channel in the Variables panel. It opens the </a:t>
            </a:r>
            <a:r>
              <a:rPr lang="en-US" sz="2800" i="1" dirty="0"/>
              <a:t>File time synchronization</a:t>
            </a:r>
            <a:r>
              <a:rPr lang="en-US" sz="2800" dirty="0"/>
              <a:t> windows used to adjust the time synchronization of a single channel in a file or of the whole file.</a:t>
            </a:r>
          </a:p>
          <a:p>
            <a:r>
              <a:rPr lang="en-US" sz="2800" dirty="0"/>
              <a:t>When this window is opened you select the Time synchronization mouse tool to adjust graphically the time offset value by sliding curves horizontally.</a:t>
            </a:r>
          </a:p>
          <a:p>
            <a:endParaRPr lang="en-NL" dirty="0"/>
          </a:p>
        </p:txBody>
      </p:sp>
      <p:grpSp>
        <p:nvGrpSpPr>
          <p:cNvPr id="5" name="Groupe 11">
            <a:extLst>
              <a:ext uri="{FF2B5EF4-FFF2-40B4-BE49-F238E27FC236}">
                <a16:creationId xmlns:a16="http://schemas.microsoft.com/office/drawing/2014/main" id="{5E951391-5E40-8510-D7F3-05BEDC9BDA3B}"/>
              </a:ext>
            </a:extLst>
          </p:cNvPr>
          <p:cNvGrpSpPr/>
          <p:nvPr/>
        </p:nvGrpSpPr>
        <p:grpSpPr>
          <a:xfrm>
            <a:off x="1245289" y="5654675"/>
            <a:ext cx="6527341" cy="4570737"/>
            <a:chOff x="200472" y="3717032"/>
            <a:chExt cx="3958150" cy="2771674"/>
          </a:xfrm>
        </p:grpSpPr>
        <p:pic>
          <p:nvPicPr>
            <p:cNvPr id="6" name="Picture 2">
              <a:extLst>
                <a:ext uri="{FF2B5EF4-FFF2-40B4-BE49-F238E27FC236}">
                  <a16:creationId xmlns:a16="http://schemas.microsoft.com/office/drawing/2014/main" id="{78DFF676-181D-56DE-D4D9-F7E401DF6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3717032"/>
              <a:ext cx="2566988" cy="19535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66DECBA8-B8C9-62C8-27A8-E989BB80D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027" y="5755281"/>
              <a:ext cx="2093595" cy="733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cteur en angle 5">
              <a:extLst>
                <a:ext uri="{FF2B5EF4-FFF2-40B4-BE49-F238E27FC236}">
                  <a16:creationId xmlns:a16="http://schemas.microsoft.com/office/drawing/2014/main" id="{8B73B8AC-1CAB-333C-A521-4F9B7F3C712D}"/>
                </a:ext>
              </a:extLst>
            </p:cNvPr>
            <p:cNvCxnSpPr>
              <a:stCxn id="6" idx="2"/>
              <a:endCxn id="7" idx="1"/>
            </p:cNvCxnSpPr>
            <p:nvPr/>
          </p:nvCxnSpPr>
          <p:spPr bwMode="auto">
            <a:xfrm rot="16200000" flipH="1">
              <a:off x="1548804" y="5605770"/>
              <a:ext cx="451385" cy="581061"/>
            </a:xfrm>
            <a:prstGeom prst="bentConnector2">
              <a:avLst/>
            </a:prstGeom>
            <a:solidFill>
              <a:schemeClr val="accent1"/>
            </a:solidFill>
            <a:ln w="28575" cap="flat" cmpd="sng" algn="ctr">
              <a:solidFill>
                <a:srgbClr val="003478"/>
              </a:solidFill>
              <a:prstDash val="solid"/>
              <a:round/>
              <a:headEnd type="none" w="med" len="med"/>
              <a:tailEnd type="arrow"/>
            </a:ln>
            <a:effectLst/>
          </p:spPr>
        </p:cxnSp>
      </p:grpSp>
      <p:grpSp>
        <p:nvGrpSpPr>
          <p:cNvPr id="9" name="Groupe 12">
            <a:extLst>
              <a:ext uri="{FF2B5EF4-FFF2-40B4-BE49-F238E27FC236}">
                <a16:creationId xmlns:a16="http://schemas.microsoft.com/office/drawing/2014/main" id="{EDD1D1F5-52AC-FAAA-EB33-88B8B9DD5787}"/>
              </a:ext>
            </a:extLst>
          </p:cNvPr>
          <p:cNvGrpSpPr/>
          <p:nvPr/>
        </p:nvGrpSpPr>
        <p:grpSpPr>
          <a:xfrm>
            <a:off x="10052845" y="6485908"/>
            <a:ext cx="7113959" cy="3760393"/>
            <a:chOff x="4953000" y="3933056"/>
            <a:chExt cx="4313873" cy="2280285"/>
          </a:xfrm>
        </p:grpSpPr>
        <p:pic>
          <p:nvPicPr>
            <p:cNvPr id="10" name="Picture 5">
              <a:extLst>
                <a:ext uri="{FF2B5EF4-FFF2-40B4-BE49-F238E27FC236}">
                  <a16:creationId xmlns:a16="http://schemas.microsoft.com/office/drawing/2014/main" id="{46CC4932-1105-3888-FF93-FC544F5C5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933056"/>
              <a:ext cx="4313873" cy="2280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lèche droite 10">
              <a:extLst>
                <a:ext uri="{FF2B5EF4-FFF2-40B4-BE49-F238E27FC236}">
                  <a16:creationId xmlns:a16="http://schemas.microsoft.com/office/drawing/2014/main" id="{4CD8D051-C62A-585E-BE15-E7DF6CB3FFF0}"/>
                </a:ext>
              </a:extLst>
            </p:cNvPr>
            <p:cNvSpPr/>
            <p:nvPr/>
          </p:nvSpPr>
          <p:spPr bwMode="auto">
            <a:xfrm>
              <a:off x="6249144" y="5517232"/>
              <a:ext cx="432048" cy="238049"/>
            </a:xfrm>
            <a:prstGeom prst="rightArrow">
              <a:avLst/>
            </a:prstGeom>
            <a:solidFill>
              <a:srgbClr val="C00000"/>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
          <p:nvSpPr>
            <p:cNvPr id="12" name="Flèche droite 15">
              <a:extLst>
                <a:ext uri="{FF2B5EF4-FFF2-40B4-BE49-F238E27FC236}">
                  <a16:creationId xmlns:a16="http://schemas.microsoft.com/office/drawing/2014/main" id="{CF15B1D5-842F-F430-2D2A-AFA83D4C811D}"/>
                </a:ext>
              </a:extLst>
            </p:cNvPr>
            <p:cNvSpPr/>
            <p:nvPr/>
          </p:nvSpPr>
          <p:spPr bwMode="auto">
            <a:xfrm flipH="1">
              <a:off x="5673080" y="5517232"/>
              <a:ext cx="432048" cy="238049"/>
            </a:xfrm>
            <a:prstGeom prst="rightArrow">
              <a:avLst/>
            </a:prstGeom>
            <a:solidFill>
              <a:srgbClr val="C00000"/>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grpSp>
    </p:spTree>
    <p:extLst>
      <p:ext uri="{BB962C8B-B14F-4D97-AF65-F5344CB8AC3E}">
        <p14:creationId xmlns:p14="http://schemas.microsoft.com/office/powerpoint/2010/main" val="53812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252F-2F4D-EB56-BF7E-7EFC31446A79}"/>
              </a:ext>
            </a:extLst>
          </p:cNvPr>
          <p:cNvSpPr>
            <a:spLocks noGrp="1"/>
          </p:cNvSpPr>
          <p:nvPr>
            <p:ph type="title"/>
          </p:nvPr>
        </p:nvSpPr>
        <p:spPr/>
        <p:txBody>
          <a:bodyPr>
            <a:normAutofit fontScale="90000"/>
          </a:bodyPr>
          <a:lstStyle/>
          <a:p>
            <a:r>
              <a:rPr lang="en-GB"/>
              <a:t>Enter data</a:t>
            </a:r>
            <a:endParaRPr lang="en-NL"/>
          </a:p>
        </p:txBody>
      </p:sp>
      <p:sp>
        <p:nvSpPr>
          <p:cNvPr id="3" name="Slide Number Placeholder 2">
            <a:extLst>
              <a:ext uri="{FF2B5EF4-FFF2-40B4-BE49-F238E27FC236}">
                <a16:creationId xmlns:a16="http://schemas.microsoft.com/office/drawing/2014/main" id="{7C5B1268-6680-3588-F552-D8209F2F92F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84</a:t>
            </a:fld>
            <a:endParaRPr lang="fr-FR" spc="10"/>
          </a:p>
        </p:txBody>
      </p:sp>
      <p:sp>
        <p:nvSpPr>
          <p:cNvPr id="4" name="Text Placeholder 3">
            <a:extLst>
              <a:ext uri="{FF2B5EF4-FFF2-40B4-BE49-F238E27FC236}">
                <a16:creationId xmlns:a16="http://schemas.microsoft.com/office/drawing/2014/main" id="{5BDD1A40-CC9B-CC8D-28B2-5756621D9087}"/>
              </a:ext>
            </a:extLst>
          </p:cNvPr>
          <p:cNvSpPr>
            <a:spLocks noGrp="1"/>
          </p:cNvSpPr>
          <p:nvPr>
            <p:ph type="body" sz="quarter" idx="13"/>
          </p:nvPr>
        </p:nvSpPr>
        <p:spPr/>
        <p:txBody>
          <a:bodyPr/>
          <a:lstStyle/>
          <a:p>
            <a:pPr marL="0" indent="0">
              <a:buNone/>
            </a:pPr>
            <a:r>
              <a:rPr lang="en-GB"/>
              <a:t>Input of numerical data may be entered in different formats or units. Delph INS Subsea automatically converts data into the format it requires.</a:t>
            </a:r>
          </a:p>
          <a:p>
            <a:pPr marL="0" indent="0">
              <a:buNone/>
            </a:pPr>
            <a:r>
              <a:rPr lang="en-GB"/>
              <a:t>Geographical positions</a:t>
            </a:r>
          </a:p>
          <a:p>
            <a:r>
              <a:rPr lang="en-GB"/>
              <a:t>43.162 N = 43°09.749 N = 43°09'44.935 N</a:t>
            </a:r>
          </a:p>
          <a:p>
            <a:r>
              <a:rPr lang="en-GB"/>
              <a:t>43°09.749 N = 43d09.749 N = 43D09.749 N = 43 09.749 N</a:t>
            </a:r>
          </a:p>
          <a:p>
            <a:r>
              <a:rPr lang="en-GB"/>
              <a:t>43°09'44.935 N = 43°09m44.935 N = 43°09M44.935 N = 43°09 44.935 N</a:t>
            </a:r>
          </a:p>
          <a:p>
            <a:r>
              <a:rPr lang="en-GB"/>
              <a:t>43°09.749 N = +43°09.749    43°09.749 S = -43°09.749</a:t>
            </a:r>
          </a:p>
          <a:p>
            <a:pPr marL="0" indent="0">
              <a:buNone/>
            </a:pPr>
            <a:r>
              <a:rPr lang="en-GB"/>
              <a:t>Distances</a:t>
            </a:r>
          </a:p>
          <a:p>
            <a:r>
              <a:rPr lang="en-GB"/>
              <a:t>10.000 m = 32.808 ft = 393.701 in</a:t>
            </a:r>
          </a:p>
          <a:p>
            <a:pPr marL="0" indent="0">
              <a:buNone/>
            </a:pPr>
            <a:r>
              <a:rPr lang="en-GB"/>
              <a:t>Processing time</a:t>
            </a:r>
          </a:p>
          <a:p>
            <a:r>
              <a:rPr lang="en-GB"/>
              <a:t>03:32:25.732 = 12745.732 s = 12/06/2008 11:43:16.193</a:t>
            </a:r>
          </a:p>
          <a:p>
            <a:pPr marL="0" indent="0">
              <a:buNone/>
            </a:pPr>
            <a:r>
              <a:rPr lang="en-GB"/>
              <a:t>Display-parameter selection via Settings window in the application menu Settings</a:t>
            </a:r>
          </a:p>
          <a:p>
            <a:pPr marL="0" indent="0">
              <a:buNone/>
            </a:pPr>
            <a:r>
              <a:rPr lang="en-GB"/>
              <a:t>In order to edit values in hierarchical input grids use key [F2], then [Enter] to validate input or [Esc] to cancel.</a:t>
            </a:r>
          </a:p>
          <a:p>
            <a:pPr marL="0" indent="0">
              <a:buNone/>
            </a:pPr>
            <a:r>
              <a:rPr lang="en-GB"/>
              <a:t>In the « Processing » panel, wrong values are displayed in the </a:t>
            </a:r>
            <a:r>
              <a:rPr lang="en-GB">
                <a:solidFill>
                  <a:srgbClr val="FF0000"/>
                </a:solidFill>
              </a:rPr>
              <a:t>red colour.</a:t>
            </a:r>
          </a:p>
          <a:p>
            <a:endParaRPr lang="en-NL"/>
          </a:p>
        </p:txBody>
      </p:sp>
    </p:spTree>
    <p:extLst>
      <p:ext uri="{BB962C8B-B14F-4D97-AF65-F5344CB8AC3E}">
        <p14:creationId xmlns:p14="http://schemas.microsoft.com/office/powerpoint/2010/main" val="36693430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954C1C-75E3-4DA7-9434-FC80D337CC3D}"/>
              </a:ext>
            </a:extLst>
          </p:cNvPr>
          <p:cNvSpPr>
            <a:spLocks noGrp="1"/>
          </p:cNvSpPr>
          <p:nvPr>
            <p:ph type="title"/>
          </p:nvPr>
        </p:nvSpPr>
        <p:spPr/>
        <p:txBody>
          <a:bodyPr>
            <a:normAutofit fontScale="90000"/>
          </a:bodyPr>
          <a:lstStyle/>
          <a:p>
            <a:r>
              <a:rPr lang="en-GB"/>
              <a:t>INS PARAMETERS</a:t>
            </a:r>
            <a:endParaRPr lang="en-NL"/>
          </a:p>
        </p:txBody>
      </p:sp>
      <p:sp>
        <p:nvSpPr>
          <p:cNvPr id="6" name="Text Placeholder 5">
            <a:extLst>
              <a:ext uri="{FF2B5EF4-FFF2-40B4-BE49-F238E27FC236}">
                <a16:creationId xmlns:a16="http://schemas.microsoft.com/office/drawing/2014/main" id="{954429F4-C1BF-2762-8F93-B0A9A90D2424}"/>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20485080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214C0E-01F5-7F4C-2979-5AE3D4BF39D0}"/>
              </a:ext>
            </a:extLst>
          </p:cNvPr>
          <p:cNvSpPr>
            <a:spLocks noGrp="1"/>
          </p:cNvSpPr>
          <p:nvPr>
            <p:ph type="title"/>
          </p:nvPr>
        </p:nvSpPr>
        <p:spPr>
          <a:xfrm>
            <a:off x="1257083" y="1006476"/>
            <a:ext cx="18122977" cy="553998"/>
          </a:xfrm>
        </p:spPr>
        <p:txBody>
          <a:bodyPr>
            <a:normAutofit fontScale="90000"/>
          </a:bodyPr>
          <a:lstStyle/>
          <a:p>
            <a:r>
              <a:rPr lang="en-US"/>
              <a:t>INS parameters</a:t>
            </a:r>
            <a:endParaRPr lang="en-NL"/>
          </a:p>
        </p:txBody>
      </p:sp>
      <p:sp>
        <p:nvSpPr>
          <p:cNvPr id="3" name="Slide Number Placeholder 2">
            <a:extLst>
              <a:ext uri="{FF2B5EF4-FFF2-40B4-BE49-F238E27FC236}">
                <a16:creationId xmlns:a16="http://schemas.microsoft.com/office/drawing/2014/main" id="{68CA0C33-227B-CDB5-A534-9D8219EEDAEF}"/>
              </a:ext>
            </a:extLst>
          </p:cNvPr>
          <p:cNvSpPr>
            <a:spLocks noGrp="1"/>
          </p:cNvSpPr>
          <p:nvPr>
            <p:ph type="sldNum" sz="quarter" idx="4"/>
          </p:nvPr>
        </p:nvSpPr>
        <p:spPr>
          <a:xfrm>
            <a:off x="444276" y="10467377"/>
            <a:ext cx="555034" cy="615553"/>
          </a:xfrm>
        </p:spPr>
        <p:txBody>
          <a:bodyPr/>
          <a:lstStyle/>
          <a:p>
            <a:fld id="{81D60167-4931-47E6-BA6A-407CBD079E47}" type="slidenum">
              <a:rPr lang="fr-FR"/>
              <a:pPr/>
              <a:t>86</a:t>
            </a:fld>
            <a:endParaRPr lang="fr-FR"/>
          </a:p>
        </p:txBody>
      </p:sp>
      <p:sp>
        <p:nvSpPr>
          <p:cNvPr id="6" name="Text Placeholder 5">
            <a:extLst>
              <a:ext uri="{FF2B5EF4-FFF2-40B4-BE49-F238E27FC236}">
                <a16:creationId xmlns:a16="http://schemas.microsoft.com/office/drawing/2014/main" id="{AA4DACED-3503-EAD9-75FC-E9D32DD4AC26}"/>
              </a:ext>
            </a:extLst>
          </p:cNvPr>
          <p:cNvSpPr>
            <a:spLocks noGrp="1"/>
          </p:cNvSpPr>
          <p:nvPr>
            <p:ph type="body" sz="quarter" idx="13"/>
          </p:nvPr>
        </p:nvSpPr>
        <p:spPr>
          <a:xfrm>
            <a:off x="6595872" y="5654675"/>
            <a:ext cx="12784328" cy="1184275"/>
          </a:xfrm>
        </p:spPr>
        <p:txBody>
          <a:bodyPr/>
          <a:lstStyle/>
          <a:p>
            <a:r>
              <a:rPr lang="en-US" dirty="0"/>
              <a:t>The parameters are displayed in the INS section of the Processing panel.</a:t>
            </a:r>
          </a:p>
          <a:p>
            <a:endParaRPr lang="en-US" dirty="0"/>
          </a:p>
          <a:p>
            <a:r>
              <a:rPr lang="en-US" dirty="0"/>
              <a:t>The equipment type and the frequency of IMU data are displayed for information purpose (read only).</a:t>
            </a:r>
          </a:p>
          <a:p>
            <a:endParaRPr lang="en-US" dirty="0"/>
          </a:p>
          <a:p>
            <a:r>
              <a:rPr lang="en-US" dirty="0"/>
              <a:t>The rough and fine misalignment parameters specifies the orientation of the INS with respect to the vehicle frame (XV1, XV2, XV3). Changing these parameters should be done with caution because bad values cause a sharp deterioration in the final performance of the calculation. These parameters are hidden when using old firmware version.</a:t>
            </a:r>
          </a:p>
          <a:p>
            <a:endParaRPr lang="en-US" dirty="0"/>
          </a:p>
          <a:p>
            <a:r>
              <a:rPr lang="en-US" dirty="0"/>
              <a:t>The lever arm of the center of gravity is used in the calculation of the heave, so there is no need to define it.</a:t>
            </a:r>
          </a:p>
          <a:p>
            <a:endParaRPr lang="en-NL" dirty="0"/>
          </a:p>
        </p:txBody>
      </p:sp>
      <p:pic>
        <p:nvPicPr>
          <p:cNvPr id="8" name="Picture 7">
            <a:extLst>
              <a:ext uri="{FF2B5EF4-FFF2-40B4-BE49-F238E27FC236}">
                <a16:creationId xmlns:a16="http://schemas.microsoft.com/office/drawing/2014/main" id="{C2D84C1D-21DB-467B-44BA-4AFE992854FF}"/>
              </a:ext>
            </a:extLst>
          </p:cNvPr>
          <p:cNvPicPr>
            <a:picLocks noChangeAspect="1"/>
          </p:cNvPicPr>
          <p:nvPr/>
        </p:nvPicPr>
        <p:blipFill>
          <a:blip r:embed="rId2"/>
          <a:stretch>
            <a:fillRect/>
          </a:stretch>
        </p:blipFill>
        <p:spPr>
          <a:xfrm>
            <a:off x="1257083" y="1596693"/>
            <a:ext cx="4604430" cy="8649535"/>
          </a:xfrm>
          <a:prstGeom prst="rect">
            <a:avLst/>
          </a:prstGeom>
        </p:spPr>
      </p:pic>
    </p:spTree>
    <p:extLst>
      <p:ext uri="{BB962C8B-B14F-4D97-AF65-F5344CB8AC3E}">
        <p14:creationId xmlns:p14="http://schemas.microsoft.com/office/powerpoint/2010/main" val="13925656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315CC-492E-BCE0-3546-032A4BBDF67B}"/>
              </a:ext>
            </a:extLst>
          </p:cNvPr>
          <p:cNvSpPr>
            <a:spLocks noGrp="1"/>
          </p:cNvSpPr>
          <p:nvPr>
            <p:ph type="title"/>
          </p:nvPr>
        </p:nvSpPr>
        <p:spPr/>
        <p:txBody>
          <a:bodyPr>
            <a:normAutofit fontScale="90000"/>
          </a:bodyPr>
          <a:lstStyle/>
          <a:p>
            <a:r>
              <a:rPr lang="en-GB"/>
              <a:t>AIDING SENSORS</a:t>
            </a:r>
            <a:endParaRPr lang="en-NL"/>
          </a:p>
        </p:txBody>
      </p:sp>
      <p:sp>
        <p:nvSpPr>
          <p:cNvPr id="5" name="Text Placeholder 4">
            <a:extLst>
              <a:ext uri="{FF2B5EF4-FFF2-40B4-BE49-F238E27FC236}">
                <a16:creationId xmlns:a16="http://schemas.microsoft.com/office/drawing/2014/main" id="{77418946-9F88-15D4-A6B2-D33EE504044A}"/>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668494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113B86-6FB2-4390-BE88-C8D06A45D025}"/>
              </a:ext>
            </a:extLst>
          </p:cNvPr>
          <p:cNvSpPr>
            <a:spLocks noGrp="1"/>
          </p:cNvSpPr>
          <p:nvPr>
            <p:ph type="title"/>
          </p:nvPr>
        </p:nvSpPr>
        <p:spPr/>
        <p:txBody>
          <a:bodyPr>
            <a:normAutofit fontScale="90000"/>
          </a:bodyPr>
          <a:lstStyle/>
          <a:p>
            <a:r>
              <a:rPr lang="en-GB"/>
              <a:t>Aiding sensor definition</a:t>
            </a:r>
            <a:endParaRPr lang="en-NL"/>
          </a:p>
        </p:txBody>
      </p:sp>
      <p:sp>
        <p:nvSpPr>
          <p:cNvPr id="3" name="Slide Number Placeholder 2">
            <a:extLst>
              <a:ext uri="{FF2B5EF4-FFF2-40B4-BE49-F238E27FC236}">
                <a16:creationId xmlns:a16="http://schemas.microsoft.com/office/drawing/2014/main" id="{D83A7239-1186-EBBC-ABEF-C3C91ABCEC02}"/>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88</a:t>
            </a:fld>
            <a:endParaRPr lang="fr-FR" spc="10"/>
          </a:p>
        </p:txBody>
      </p:sp>
      <p:sp>
        <p:nvSpPr>
          <p:cNvPr id="6" name="Text Placeholder 5">
            <a:extLst>
              <a:ext uri="{FF2B5EF4-FFF2-40B4-BE49-F238E27FC236}">
                <a16:creationId xmlns:a16="http://schemas.microsoft.com/office/drawing/2014/main" id="{42107ECD-5619-D433-6206-05EE2A6E7D91}"/>
              </a:ext>
            </a:extLst>
          </p:cNvPr>
          <p:cNvSpPr>
            <a:spLocks noGrp="1"/>
          </p:cNvSpPr>
          <p:nvPr>
            <p:ph type="body" sz="quarter" idx="13"/>
          </p:nvPr>
        </p:nvSpPr>
        <p:spPr/>
        <p:txBody>
          <a:bodyPr/>
          <a:lstStyle/>
          <a:p>
            <a:pPr marL="0" indent="0">
              <a:buNone/>
            </a:pPr>
            <a:r>
              <a:rPr lang="en-GB"/>
              <a:t>Aiding sensors can avoid very fast drift that occurs when integrating data from internal sensors (gyros and accelerometers).</a:t>
            </a:r>
          </a:p>
          <a:p>
            <a:pPr marL="0" indent="0">
              <a:buNone/>
            </a:pPr>
            <a:endParaRPr lang="en-GB"/>
          </a:p>
          <a:p>
            <a:pPr marL="0" indent="0">
              <a:buNone/>
            </a:pPr>
            <a:r>
              <a:rPr lang="en-GB"/>
              <a:t>Data from these sensors can “reset” the inertial data.</a:t>
            </a:r>
          </a:p>
          <a:p>
            <a:pPr marL="0" indent="0">
              <a:buNone/>
            </a:pPr>
            <a:endParaRPr lang="en-GB"/>
          </a:p>
          <a:p>
            <a:pPr marL="0" indent="0">
              <a:buNone/>
            </a:pPr>
            <a:r>
              <a:rPr lang="en-GB"/>
              <a:t>Supported aiding sensors are:</a:t>
            </a:r>
          </a:p>
          <a:p>
            <a:r>
              <a:rPr lang="en-GB"/>
              <a:t>GNSS : provides horizontal position (latitude and longitude) and altitude</a:t>
            </a:r>
          </a:p>
          <a:p>
            <a:r>
              <a:rPr lang="en-GB"/>
              <a:t>DVL : provides 3 speeds relative to the sea bed (bottom track) or relative to a water layer (water track)</a:t>
            </a:r>
          </a:p>
          <a:p>
            <a:r>
              <a:rPr lang="en-GB"/>
              <a:t>DEPTH sensor : provides depth (or pressure to be converted to depth)</a:t>
            </a:r>
          </a:p>
          <a:p>
            <a:r>
              <a:rPr lang="en-GB"/>
              <a:t>RANGE meter (LBL) : provides ranges to fixed beacons on the seabed</a:t>
            </a:r>
          </a:p>
          <a:p>
            <a:r>
              <a:rPr lang="en-GB"/>
              <a:t>USBL : provides horizontal position (latitude and longitude) and depth</a:t>
            </a:r>
          </a:p>
          <a:p>
            <a:r>
              <a:rPr lang="en-GB"/>
              <a:t>EM Log : provides forward speed relatives to the water</a:t>
            </a:r>
          </a:p>
          <a:p>
            <a:endParaRPr lang="en-GB"/>
          </a:p>
          <a:p>
            <a:pPr marL="0" indent="0">
              <a:buNone/>
            </a:pPr>
            <a:r>
              <a:rPr lang="en-GB"/>
              <a:t>At the creation of the project, the sensors defined in the configuration file are added to the project.</a:t>
            </a:r>
          </a:p>
          <a:p>
            <a:endParaRPr lang="en-NL"/>
          </a:p>
        </p:txBody>
      </p:sp>
    </p:spTree>
    <p:extLst>
      <p:ext uri="{BB962C8B-B14F-4D97-AF65-F5344CB8AC3E}">
        <p14:creationId xmlns:p14="http://schemas.microsoft.com/office/powerpoint/2010/main" val="2977577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380D6-072F-F288-DBD8-53B263C9BA06}"/>
              </a:ext>
            </a:extLst>
          </p:cNvPr>
          <p:cNvSpPr>
            <a:spLocks noGrp="1"/>
          </p:cNvSpPr>
          <p:nvPr>
            <p:ph type="title"/>
          </p:nvPr>
        </p:nvSpPr>
        <p:spPr/>
        <p:txBody>
          <a:bodyPr>
            <a:normAutofit fontScale="90000"/>
          </a:bodyPr>
          <a:lstStyle/>
          <a:p>
            <a:r>
              <a:rPr lang="en-GB"/>
              <a:t>Aiding sensors</a:t>
            </a:r>
            <a:endParaRPr lang="en-NL"/>
          </a:p>
        </p:txBody>
      </p:sp>
      <p:sp>
        <p:nvSpPr>
          <p:cNvPr id="3" name="Slide Number Placeholder 2">
            <a:extLst>
              <a:ext uri="{FF2B5EF4-FFF2-40B4-BE49-F238E27FC236}">
                <a16:creationId xmlns:a16="http://schemas.microsoft.com/office/drawing/2014/main" id="{E9757489-51EC-455E-C0BD-8D099ACBBB31}"/>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89</a:t>
            </a:fld>
            <a:endParaRPr lang="fr-FR" spc="10"/>
          </a:p>
        </p:txBody>
      </p:sp>
      <p:sp>
        <p:nvSpPr>
          <p:cNvPr id="4" name="Text Placeholder 3">
            <a:extLst>
              <a:ext uri="{FF2B5EF4-FFF2-40B4-BE49-F238E27FC236}">
                <a16:creationId xmlns:a16="http://schemas.microsoft.com/office/drawing/2014/main" id="{E1FC5452-75C9-1030-C262-971C2B638AEE}"/>
              </a:ext>
            </a:extLst>
          </p:cNvPr>
          <p:cNvSpPr>
            <a:spLocks noGrp="1"/>
          </p:cNvSpPr>
          <p:nvPr>
            <p:ph type="body" sz="quarter" idx="13"/>
          </p:nvPr>
        </p:nvSpPr>
        <p:spPr/>
        <p:txBody>
          <a:bodyPr/>
          <a:lstStyle/>
          <a:p>
            <a:pPr marL="0" indent="0">
              <a:buNone/>
            </a:pPr>
            <a:r>
              <a:rPr lang="en-GB"/>
              <a:t>Aiding sensors are displayed in the Processing panel.</a:t>
            </a:r>
          </a:p>
          <a:p>
            <a:pPr marL="0" indent="0">
              <a:buNone/>
            </a:pPr>
            <a:r>
              <a:rPr lang="en-GB"/>
              <a:t>Aiding sensors can be added from the contextual menu in the Processing panel or from the ribbon: Processing parameters &gt; Add aiding sensor.</a:t>
            </a:r>
          </a:p>
          <a:p>
            <a:endParaRPr lang="en-GB"/>
          </a:p>
          <a:p>
            <a:pPr marL="0" indent="0">
              <a:buNone/>
            </a:pPr>
            <a:r>
              <a:rPr lang="en-GB"/>
              <a:t>It can be used simultaneously:</a:t>
            </a:r>
          </a:p>
          <a:p>
            <a:r>
              <a:rPr lang="en-GB"/>
              <a:t>2 GNSS</a:t>
            </a:r>
          </a:p>
          <a:p>
            <a:r>
              <a:rPr lang="en-GB"/>
              <a:t>2 DVL (bottom track &amp; water track)</a:t>
            </a:r>
          </a:p>
          <a:p>
            <a:r>
              <a:rPr lang="en-GB"/>
              <a:t>1 DEPTH sensor</a:t>
            </a:r>
          </a:p>
          <a:p>
            <a:r>
              <a:rPr lang="en-GB"/>
              <a:t>1 LBL (up to 10 beacons)</a:t>
            </a:r>
          </a:p>
          <a:p>
            <a:r>
              <a:rPr lang="en-GB"/>
              <a:t>3 USBL (transponders)</a:t>
            </a:r>
          </a:p>
          <a:p>
            <a:r>
              <a:rPr lang="en-GB"/>
              <a:t>2 EM Log</a:t>
            </a:r>
          </a:p>
          <a:p>
            <a:endParaRPr lang="en-GB"/>
          </a:p>
          <a:p>
            <a:pPr marL="0" indent="0">
              <a:buNone/>
            </a:pPr>
            <a:r>
              <a:rPr lang="en-GB"/>
              <a:t>You can use the enable/disable feature in order to keep in the project more than the maximum accepted sensor count.</a:t>
            </a:r>
          </a:p>
          <a:p>
            <a:endParaRPr lang="en-GB"/>
          </a:p>
          <a:p>
            <a:endParaRPr lang="en-NL"/>
          </a:p>
        </p:txBody>
      </p:sp>
    </p:spTree>
    <p:extLst>
      <p:ext uri="{BB962C8B-B14F-4D97-AF65-F5344CB8AC3E}">
        <p14:creationId xmlns:p14="http://schemas.microsoft.com/office/powerpoint/2010/main" val="2030121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3BE20-262A-4A5F-F87A-59AC0E92EC4C}"/>
              </a:ext>
            </a:extLst>
          </p:cNvPr>
          <p:cNvSpPr/>
          <p:nvPr/>
        </p:nvSpPr>
        <p:spPr>
          <a:xfrm>
            <a:off x="11003761" y="-1928964"/>
            <a:ext cx="10553057" cy="1181686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09B0D48-FB00-43E9-5607-DF0B9FF6E8AA}"/>
              </a:ext>
            </a:extLst>
          </p:cNvPr>
          <p:cNvSpPr/>
          <p:nvPr/>
        </p:nvSpPr>
        <p:spPr>
          <a:xfrm>
            <a:off x="6674270" y="-147529"/>
            <a:ext cx="10553057" cy="1181686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Espace réservé du numéro de diapositive 1">
            <a:extLst>
              <a:ext uri="{FF2B5EF4-FFF2-40B4-BE49-F238E27FC236}">
                <a16:creationId xmlns:a16="http://schemas.microsoft.com/office/drawing/2014/main" id="{14B4F528-A6D7-4FB3-39EE-1CC95BC4D0DA}"/>
              </a:ext>
            </a:extLst>
          </p:cNvPr>
          <p:cNvSpPr>
            <a:spLocks noGrp="1"/>
          </p:cNvSpPr>
          <p:nvPr>
            <p:ph type="sldNum" sz="quarter" idx="4"/>
          </p:nvPr>
        </p:nvSpPr>
        <p:spPr/>
        <p:txBody>
          <a:bodyPr/>
          <a:lstStyle/>
          <a:p>
            <a:pPr marL="125095">
              <a:spcBef>
                <a:spcPts val="40"/>
              </a:spcBef>
            </a:pPr>
            <a:fld id="{81D60167-4931-47E6-BA6A-407CBD079E47}" type="slidenum">
              <a:rPr lang="fr-FR" spc="10"/>
              <a:pPr marL="125095">
                <a:spcBef>
                  <a:spcPts val="40"/>
                </a:spcBef>
              </a:pPr>
              <a:t>9</a:t>
            </a:fld>
            <a:endParaRPr lang="fr-FR" spc="10"/>
          </a:p>
        </p:txBody>
      </p:sp>
      <p:sp>
        <p:nvSpPr>
          <p:cNvPr id="13" name="Titre 1">
            <a:extLst>
              <a:ext uri="{FF2B5EF4-FFF2-40B4-BE49-F238E27FC236}">
                <a16:creationId xmlns:a16="http://schemas.microsoft.com/office/drawing/2014/main" id="{35179485-D456-6F38-385B-A2AD7EC1371A}"/>
              </a:ext>
            </a:extLst>
          </p:cNvPr>
          <p:cNvSpPr txBox="1">
            <a:spLocks/>
          </p:cNvSpPr>
          <p:nvPr/>
        </p:nvSpPr>
        <p:spPr>
          <a:xfrm>
            <a:off x="1638778" y="1006476"/>
            <a:ext cx="9252266" cy="1107996"/>
          </a:xfrm>
          <a:prstGeom prst="rect">
            <a:avLst/>
          </a:prstGeom>
        </p:spPr>
        <p:txBody>
          <a:bodyPr wrap="square" lIns="0" tIns="0" rIns="0" bIns="0">
            <a:spAutoFit/>
          </a:bodyPr>
          <a:lstStyle>
            <a:lvl1pPr>
              <a:defRPr sz="3600" b="1" i="0">
                <a:solidFill>
                  <a:schemeClr val="tx1"/>
                </a:solidFill>
                <a:latin typeface="Gilroy Bold" pitchFamily="2" charset="77"/>
                <a:ea typeface="+mj-ea"/>
                <a:cs typeface="Arial"/>
              </a:defRPr>
            </a:lvl1pPr>
          </a:lstStyle>
          <a:p>
            <a:r>
              <a:rPr lang="fr-FR" sz="7200" dirty="0">
                <a:solidFill>
                  <a:schemeClr val="bg1"/>
                </a:solidFill>
              </a:rPr>
              <a:t>Our organisation</a:t>
            </a:r>
          </a:p>
        </p:txBody>
      </p:sp>
      <p:pic>
        <p:nvPicPr>
          <p:cNvPr id="3" name="Image 2" descr="Une image contenant capture d’écran, texte&#10;&#10;Description générée automatiquement">
            <a:extLst>
              <a:ext uri="{FF2B5EF4-FFF2-40B4-BE49-F238E27FC236}">
                <a16:creationId xmlns:a16="http://schemas.microsoft.com/office/drawing/2014/main" id="{05866906-661C-4364-C87F-794074DBF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013" y="2379600"/>
            <a:ext cx="18267663" cy="6552000"/>
          </a:xfrm>
          <a:prstGeom prst="rect">
            <a:avLst/>
          </a:prstGeom>
        </p:spPr>
      </p:pic>
    </p:spTree>
    <p:extLst>
      <p:ext uri="{BB962C8B-B14F-4D97-AF65-F5344CB8AC3E}">
        <p14:creationId xmlns:p14="http://schemas.microsoft.com/office/powerpoint/2010/main" val="10322244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D7755-2E51-3FF4-0A6D-5D35B18DC06D}"/>
              </a:ext>
            </a:extLst>
          </p:cNvPr>
          <p:cNvSpPr>
            <a:spLocks noGrp="1"/>
          </p:cNvSpPr>
          <p:nvPr>
            <p:ph type="title"/>
          </p:nvPr>
        </p:nvSpPr>
        <p:spPr/>
        <p:txBody>
          <a:bodyPr>
            <a:normAutofit fontScale="90000"/>
          </a:bodyPr>
          <a:lstStyle/>
          <a:p>
            <a:r>
              <a:rPr lang="en-GB"/>
              <a:t>Adding new sensors</a:t>
            </a:r>
            <a:endParaRPr lang="en-NL"/>
          </a:p>
        </p:txBody>
      </p:sp>
      <p:sp>
        <p:nvSpPr>
          <p:cNvPr id="3" name="Slide Number Placeholder 2">
            <a:extLst>
              <a:ext uri="{FF2B5EF4-FFF2-40B4-BE49-F238E27FC236}">
                <a16:creationId xmlns:a16="http://schemas.microsoft.com/office/drawing/2014/main" id="{9E67EFA5-FEF1-CA70-9C62-1275120EDEC8}"/>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90</a:t>
            </a:fld>
            <a:endParaRPr lang="fr-FR" spc="10"/>
          </a:p>
        </p:txBody>
      </p:sp>
      <p:sp>
        <p:nvSpPr>
          <p:cNvPr id="4" name="Text Placeholder 3">
            <a:extLst>
              <a:ext uri="{FF2B5EF4-FFF2-40B4-BE49-F238E27FC236}">
                <a16:creationId xmlns:a16="http://schemas.microsoft.com/office/drawing/2014/main" id="{D8B95540-F2A6-C610-34FF-4FCECB7AEC2A}"/>
              </a:ext>
            </a:extLst>
          </p:cNvPr>
          <p:cNvSpPr>
            <a:spLocks noGrp="1"/>
          </p:cNvSpPr>
          <p:nvPr>
            <p:ph type="body" sz="quarter" idx="13"/>
          </p:nvPr>
        </p:nvSpPr>
        <p:spPr/>
        <p:txBody>
          <a:bodyPr/>
          <a:lstStyle/>
          <a:p>
            <a:pPr marL="0" indent="0">
              <a:buNone/>
            </a:pPr>
            <a:r>
              <a:rPr lang="en-GB"/>
              <a:t>Aiding sensors are displayed in the Processing panel.</a:t>
            </a:r>
          </a:p>
          <a:p>
            <a:pPr marL="0" indent="0">
              <a:buNone/>
            </a:pPr>
            <a:r>
              <a:rPr lang="en-GB"/>
              <a:t>Aiding sensors can be added from the contextual menu in the Processing panel or from the ribbon: Processing parameters &gt; Add aiding sensor.</a:t>
            </a:r>
          </a:p>
          <a:p>
            <a:endParaRPr lang="en-GB"/>
          </a:p>
          <a:p>
            <a:pPr marL="0" indent="0">
              <a:buNone/>
            </a:pPr>
            <a:r>
              <a:rPr lang="en-GB"/>
              <a:t>It can be used simultaneously:</a:t>
            </a:r>
          </a:p>
          <a:p>
            <a:r>
              <a:rPr lang="en-GB"/>
              <a:t>2 GNSS</a:t>
            </a:r>
          </a:p>
          <a:p>
            <a:r>
              <a:rPr lang="en-GB"/>
              <a:t>2 DVL (bottom track &amp; water track)</a:t>
            </a:r>
          </a:p>
          <a:p>
            <a:r>
              <a:rPr lang="en-GB"/>
              <a:t>1 DEPTH sensors</a:t>
            </a:r>
          </a:p>
          <a:p>
            <a:r>
              <a:rPr lang="en-GB"/>
              <a:t>1 LBL (up to 10 beacons)</a:t>
            </a:r>
          </a:p>
          <a:p>
            <a:r>
              <a:rPr lang="en-GB"/>
              <a:t>3 USBL (transponders)</a:t>
            </a:r>
          </a:p>
          <a:p>
            <a:r>
              <a:rPr lang="en-GB"/>
              <a:t>2 EM Log</a:t>
            </a:r>
          </a:p>
          <a:p>
            <a:endParaRPr lang="en-GB"/>
          </a:p>
          <a:p>
            <a:pPr marL="0" indent="0">
              <a:buNone/>
            </a:pPr>
            <a:r>
              <a:rPr lang="en-GB"/>
              <a:t>You can use the enable/disable feature to keep in the project more than the maximum accepted sensor count.</a:t>
            </a:r>
          </a:p>
        </p:txBody>
      </p:sp>
      <p:pic>
        <p:nvPicPr>
          <p:cNvPr id="6" name="Picture 5">
            <a:extLst>
              <a:ext uri="{FF2B5EF4-FFF2-40B4-BE49-F238E27FC236}">
                <a16:creationId xmlns:a16="http://schemas.microsoft.com/office/drawing/2014/main" id="{364BC257-DCDB-A684-2BBC-E95F33D039E6}"/>
              </a:ext>
            </a:extLst>
          </p:cNvPr>
          <p:cNvPicPr>
            <a:picLocks noChangeAspect="1"/>
          </p:cNvPicPr>
          <p:nvPr/>
        </p:nvPicPr>
        <p:blipFill>
          <a:blip r:embed="rId2"/>
          <a:stretch>
            <a:fillRect/>
          </a:stretch>
        </p:blipFill>
        <p:spPr>
          <a:xfrm>
            <a:off x="15539678" y="3898765"/>
            <a:ext cx="2572312" cy="4696851"/>
          </a:xfrm>
          <a:prstGeom prst="rect">
            <a:avLst/>
          </a:prstGeom>
        </p:spPr>
      </p:pic>
    </p:spTree>
    <p:extLst>
      <p:ext uri="{BB962C8B-B14F-4D97-AF65-F5344CB8AC3E}">
        <p14:creationId xmlns:p14="http://schemas.microsoft.com/office/powerpoint/2010/main" val="31153621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A0CCF6-722E-E241-AD4C-9585369D95EF}"/>
              </a:ext>
            </a:extLst>
          </p:cNvPr>
          <p:cNvPicPr>
            <a:picLocks noChangeAspect="1"/>
          </p:cNvPicPr>
          <p:nvPr/>
        </p:nvPicPr>
        <p:blipFill>
          <a:blip r:embed="rId2"/>
          <a:stretch>
            <a:fillRect/>
          </a:stretch>
        </p:blipFill>
        <p:spPr>
          <a:xfrm>
            <a:off x="9872664" y="1788407"/>
            <a:ext cx="2562785" cy="5687668"/>
          </a:xfrm>
          <a:prstGeom prst="rect">
            <a:avLst/>
          </a:prstGeom>
        </p:spPr>
      </p:pic>
      <p:pic>
        <p:nvPicPr>
          <p:cNvPr id="10" name="Picture 9">
            <a:extLst>
              <a:ext uri="{FF2B5EF4-FFF2-40B4-BE49-F238E27FC236}">
                <a16:creationId xmlns:a16="http://schemas.microsoft.com/office/drawing/2014/main" id="{7CB4779E-5B27-A73A-FB97-879DA40FCD98}"/>
              </a:ext>
            </a:extLst>
          </p:cNvPr>
          <p:cNvPicPr>
            <a:picLocks noChangeAspect="1"/>
          </p:cNvPicPr>
          <p:nvPr/>
        </p:nvPicPr>
        <p:blipFill rotWithShape="1">
          <a:blip r:embed="rId3"/>
          <a:srcRect r="47936"/>
          <a:stretch/>
        </p:blipFill>
        <p:spPr>
          <a:xfrm>
            <a:off x="14129347" y="2835053"/>
            <a:ext cx="2875103" cy="2385361"/>
          </a:xfrm>
          <a:prstGeom prst="rect">
            <a:avLst/>
          </a:prstGeom>
        </p:spPr>
      </p:pic>
      <p:sp>
        <p:nvSpPr>
          <p:cNvPr id="2" name="Title 1">
            <a:extLst>
              <a:ext uri="{FF2B5EF4-FFF2-40B4-BE49-F238E27FC236}">
                <a16:creationId xmlns:a16="http://schemas.microsoft.com/office/drawing/2014/main" id="{25F8A2B0-73D4-F482-4AF1-81938140EACA}"/>
              </a:ext>
            </a:extLst>
          </p:cNvPr>
          <p:cNvSpPr>
            <a:spLocks noGrp="1"/>
          </p:cNvSpPr>
          <p:nvPr>
            <p:ph type="title"/>
          </p:nvPr>
        </p:nvSpPr>
        <p:spPr/>
        <p:txBody>
          <a:bodyPr>
            <a:normAutofit fontScale="90000"/>
          </a:bodyPr>
          <a:lstStyle/>
          <a:p>
            <a:r>
              <a:rPr lang="en-US"/>
              <a:t>Connect a sensor to a data source</a:t>
            </a:r>
            <a:endParaRPr lang="en-NL"/>
          </a:p>
        </p:txBody>
      </p:sp>
      <p:sp>
        <p:nvSpPr>
          <p:cNvPr id="3" name="Slide Number Placeholder 2">
            <a:extLst>
              <a:ext uri="{FF2B5EF4-FFF2-40B4-BE49-F238E27FC236}">
                <a16:creationId xmlns:a16="http://schemas.microsoft.com/office/drawing/2014/main" id="{C99ED202-FDA5-C191-87EE-899E847494B9}"/>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91</a:t>
            </a:fld>
            <a:endParaRPr lang="fr-FR" spc="10"/>
          </a:p>
        </p:txBody>
      </p:sp>
      <p:sp>
        <p:nvSpPr>
          <p:cNvPr id="4" name="Text Placeholder 3">
            <a:extLst>
              <a:ext uri="{FF2B5EF4-FFF2-40B4-BE49-F238E27FC236}">
                <a16:creationId xmlns:a16="http://schemas.microsoft.com/office/drawing/2014/main" id="{D7E3ECF0-01A4-D0E2-8616-36967480B5DA}"/>
              </a:ext>
            </a:extLst>
          </p:cNvPr>
          <p:cNvSpPr>
            <a:spLocks noGrp="1"/>
          </p:cNvSpPr>
          <p:nvPr>
            <p:ph type="body" sz="quarter" idx="13"/>
          </p:nvPr>
        </p:nvSpPr>
        <p:spPr>
          <a:xfrm>
            <a:off x="1245289" y="5654675"/>
            <a:ext cx="8081591" cy="1184940"/>
          </a:xfrm>
        </p:spPr>
        <p:txBody>
          <a:bodyPr/>
          <a:lstStyle/>
          <a:p>
            <a:r>
              <a:rPr lang="en-GB" dirty="0"/>
              <a:t>For each aiding sensor it is necessary to indicate where to find the data.</a:t>
            </a:r>
          </a:p>
          <a:p>
            <a:r>
              <a:rPr lang="en-GB" dirty="0"/>
              <a:t>This information is displayed by the Data file and Channel items in the Processing panel in each sensor section (in the bottom track and water track sections for DVL).</a:t>
            </a:r>
          </a:p>
          <a:p>
            <a:r>
              <a:rPr lang="en-GB" dirty="0"/>
              <a:t>To connect a data source to an aiding sensor, drag and drop a channel from the Variables panel to the Data file or Channel items of the sensor.</a:t>
            </a:r>
          </a:p>
          <a:p>
            <a:r>
              <a:rPr lang="en-GB" dirty="0"/>
              <a:t>The Clear data source command can be used to « disconnect » a data source from a sensor.</a:t>
            </a:r>
          </a:p>
        </p:txBody>
      </p:sp>
      <p:sp>
        <p:nvSpPr>
          <p:cNvPr id="8" name="Forme libre 9">
            <a:extLst>
              <a:ext uri="{FF2B5EF4-FFF2-40B4-BE49-F238E27FC236}">
                <a16:creationId xmlns:a16="http://schemas.microsoft.com/office/drawing/2014/main" id="{F647C482-6AFA-4E5B-9F41-AB1AB83A35BA}"/>
              </a:ext>
            </a:extLst>
          </p:cNvPr>
          <p:cNvSpPr/>
          <p:nvPr/>
        </p:nvSpPr>
        <p:spPr bwMode="auto">
          <a:xfrm>
            <a:off x="11885045" y="3746899"/>
            <a:ext cx="2813680" cy="1770684"/>
          </a:xfrm>
          <a:custGeom>
            <a:avLst/>
            <a:gdLst>
              <a:gd name="connsiteX0" fmla="*/ 1706203 w 1706203"/>
              <a:gd name="connsiteY0" fmla="*/ 0 h 1073735"/>
              <a:gd name="connsiteX1" fmla="*/ 997543 w 1706203"/>
              <a:gd name="connsiteY1" fmla="*/ 350520 h 1073735"/>
              <a:gd name="connsiteX2" fmla="*/ 860383 w 1706203"/>
              <a:gd name="connsiteY2" fmla="*/ 883920 h 1073735"/>
              <a:gd name="connsiteX3" fmla="*/ 75523 w 1706203"/>
              <a:gd name="connsiteY3" fmla="*/ 1059180 h 1073735"/>
              <a:gd name="connsiteX4" fmla="*/ 75523 w 1706203"/>
              <a:gd name="connsiteY4" fmla="*/ 1051560 h 1073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203" h="1073735">
                <a:moveTo>
                  <a:pt x="1706203" y="0"/>
                </a:moveTo>
                <a:cubicBezTo>
                  <a:pt x="1422358" y="101600"/>
                  <a:pt x="1138513" y="203200"/>
                  <a:pt x="997543" y="350520"/>
                </a:cubicBezTo>
                <a:cubicBezTo>
                  <a:pt x="856573" y="497840"/>
                  <a:pt x="1014053" y="765810"/>
                  <a:pt x="860383" y="883920"/>
                </a:cubicBezTo>
                <a:cubicBezTo>
                  <a:pt x="706713" y="1002030"/>
                  <a:pt x="206333" y="1031240"/>
                  <a:pt x="75523" y="1059180"/>
                </a:cubicBezTo>
                <a:cubicBezTo>
                  <a:pt x="-55287" y="1087120"/>
                  <a:pt x="10118" y="1069340"/>
                  <a:pt x="75523" y="1051560"/>
                </a:cubicBezTo>
              </a:path>
            </a:pathLst>
          </a:custGeom>
          <a:ln w="57150">
            <a:solidFill>
              <a:srgbClr val="003478"/>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Tree>
    <p:extLst>
      <p:ext uri="{BB962C8B-B14F-4D97-AF65-F5344CB8AC3E}">
        <p14:creationId xmlns:p14="http://schemas.microsoft.com/office/powerpoint/2010/main" val="42798388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C00C7-03D6-A699-271A-50D1DF72F94D}"/>
              </a:ext>
            </a:extLst>
          </p:cNvPr>
          <p:cNvSpPr>
            <a:spLocks noGrp="1"/>
          </p:cNvSpPr>
          <p:nvPr>
            <p:ph type="title"/>
          </p:nvPr>
        </p:nvSpPr>
        <p:spPr/>
        <p:txBody>
          <a:bodyPr>
            <a:normAutofit fontScale="90000"/>
          </a:bodyPr>
          <a:lstStyle/>
          <a:p>
            <a:r>
              <a:rPr lang="en-US"/>
              <a:t>Connect a sensor to a data source</a:t>
            </a:r>
            <a:endParaRPr lang="en-NL"/>
          </a:p>
        </p:txBody>
      </p:sp>
      <p:sp>
        <p:nvSpPr>
          <p:cNvPr id="3" name="Slide Number Placeholder 2">
            <a:extLst>
              <a:ext uri="{FF2B5EF4-FFF2-40B4-BE49-F238E27FC236}">
                <a16:creationId xmlns:a16="http://schemas.microsoft.com/office/drawing/2014/main" id="{36B63994-D738-F181-2F3E-8CFC4CA34C0D}"/>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92</a:t>
            </a:fld>
            <a:endParaRPr lang="fr-FR" spc="10"/>
          </a:p>
        </p:txBody>
      </p:sp>
      <p:sp>
        <p:nvSpPr>
          <p:cNvPr id="4" name="Text Placeholder 3">
            <a:extLst>
              <a:ext uri="{FF2B5EF4-FFF2-40B4-BE49-F238E27FC236}">
                <a16:creationId xmlns:a16="http://schemas.microsoft.com/office/drawing/2014/main" id="{BE05F565-FE2A-4091-4C37-96ACD3B1CDCC}"/>
              </a:ext>
            </a:extLst>
          </p:cNvPr>
          <p:cNvSpPr>
            <a:spLocks noGrp="1"/>
          </p:cNvSpPr>
          <p:nvPr>
            <p:ph type="body" sz="quarter" idx="13"/>
          </p:nvPr>
        </p:nvSpPr>
        <p:spPr/>
        <p:txBody>
          <a:bodyPr/>
          <a:lstStyle/>
          <a:p>
            <a:r>
              <a:rPr lang="en-US" sz="2800"/>
              <a:t>The mode « Automatic » for a data source specifies the software will do automatically the connexon between a sensor and a data source.</a:t>
            </a:r>
          </a:p>
          <a:p>
            <a:r>
              <a:rPr lang="en-US" sz="2800"/>
              <a:t>When selected the first compatible and available data source is associated to the sensor. Data sources are scanned from the main data file to the additional data files in the order of loading into the project.</a:t>
            </a:r>
          </a:p>
          <a:p>
            <a:endParaRPr lang="en-US" sz="2800"/>
          </a:p>
          <a:p>
            <a:r>
              <a:rPr lang="en-US" sz="2800"/>
              <a:t>When the processing starts, a notification is displayed to show which channel is associated to which sensor.</a:t>
            </a:r>
          </a:p>
          <a:p>
            <a:endParaRPr lang="en-NL"/>
          </a:p>
        </p:txBody>
      </p:sp>
      <p:grpSp>
        <p:nvGrpSpPr>
          <p:cNvPr id="5" name="Groupe 2">
            <a:extLst>
              <a:ext uri="{FF2B5EF4-FFF2-40B4-BE49-F238E27FC236}">
                <a16:creationId xmlns:a16="http://schemas.microsoft.com/office/drawing/2014/main" id="{0EDEC233-40EC-3D7B-2F97-3938065B4041}"/>
              </a:ext>
            </a:extLst>
          </p:cNvPr>
          <p:cNvGrpSpPr/>
          <p:nvPr/>
        </p:nvGrpSpPr>
        <p:grpSpPr>
          <a:xfrm>
            <a:off x="4574044" y="8039737"/>
            <a:ext cx="10957600" cy="2236758"/>
            <a:chOff x="1856656" y="4437112"/>
            <a:chExt cx="6644640" cy="1356360"/>
          </a:xfrm>
        </p:grpSpPr>
        <p:pic>
          <p:nvPicPr>
            <p:cNvPr id="6" name="Picture 3">
              <a:extLst>
                <a:ext uri="{FF2B5EF4-FFF2-40B4-BE49-F238E27FC236}">
                  <a16:creationId xmlns:a16="http://schemas.microsoft.com/office/drawing/2014/main" id="{2BDBE987-9625-7CF3-ECE5-6F2232B4B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656" y="4437112"/>
              <a:ext cx="6644640" cy="1356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8">
              <a:extLst>
                <a:ext uri="{FF2B5EF4-FFF2-40B4-BE49-F238E27FC236}">
                  <a16:creationId xmlns:a16="http://schemas.microsoft.com/office/drawing/2014/main" id="{C0756CA2-AB68-D61E-3FE1-7E70117A1065}"/>
                </a:ext>
              </a:extLst>
            </p:cNvPr>
            <p:cNvCxnSpPr/>
            <p:nvPr/>
          </p:nvCxnSpPr>
          <p:spPr bwMode="auto">
            <a:xfrm>
              <a:off x="2504728" y="4988556"/>
              <a:ext cx="5639484" cy="0"/>
            </a:xfrm>
            <a:prstGeom prst="line">
              <a:avLst/>
            </a:prstGeom>
            <a:ln w="9525">
              <a:solidFill>
                <a:srgbClr val="C00000"/>
              </a:solidFill>
              <a:headEnd type="none" w="med" len="med"/>
              <a:tailEnd type="none" w="med" len="med"/>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17838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00A2-B666-E227-548B-EB643BCB6137}"/>
              </a:ext>
            </a:extLst>
          </p:cNvPr>
          <p:cNvSpPr>
            <a:spLocks noGrp="1"/>
          </p:cNvSpPr>
          <p:nvPr>
            <p:ph type="title"/>
          </p:nvPr>
        </p:nvSpPr>
        <p:spPr/>
        <p:txBody>
          <a:bodyPr>
            <a:normAutofit fontScale="90000"/>
          </a:bodyPr>
          <a:lstStyle/>
          <a:p>
            <a:r>
              <a:rPr lang="en-GB"/>
              <a:t>Sensor Label</a:t>
            </a:r>
            <a:endParaRPr lang="en-NL"/>
          </a:p>
        </p:txBody>
      </p:sp>
      <p:sp>
        <p:nvSpPr>
          <p:cNvPr id="3" name="Slide Number Placeholder 2">
            <a:extLst>
              <a:ext uri="{FF2B5EF4-FFF2-40B4-BE49-F238E27FC236}">
                <a16:creationId xmlns:a16="http://schemas.microsoft.com/office/drawing/2014/main" id="{36D6A463-C3FF-4BF1-C008-728896259DE4}"/>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93</a:t>
            </a:fld>
            <a:endParaRPr lang="fr-FR" spc="10"/>
          </a:p>
        </p:txBody>
      </p:sp>
      <p:sp>
        <p:nvSpPr>
          <p:cNvPr id="4" name="Text Placeholder 3">
            <a:extLst>
              <a:ext uri="{FF2B5EF4-FFF2-40B4-BE49-F238E27FC236}">
                <a16:creationId xmlns:a16="http://schemas.microsoft.com/office/drawing/2014/main" id="{433F377E-0DA5-8B48-7CC8-22AAEF50A1DE}"/>
              </a:ext>
            </a:extLst>
          </p:cNvPr>
          <p:cNvSpPr>
            <a:spLocks noGrp="1"/>
          </p:cNvSpPr>
          <p:nvPr>
            <p:ph type="body" sz="quarter" idx="13"/>
          </p:nvPr>
        </p:nvSpPr>
        <p:spPr>
          <a:xfrm>
            <a:off x="1245289" y="5654675"/>
            <a:ext cx="8422967" cy="1184940"/>
          </a:xfrm>
        </p:spPr>
        <p:txBody>
          <a:bodyPr/>
          <a:lstStyle/>
          <a:p>
            <a:r>
              <a:rPr lang="en-US" sz="2800" dirty="0"/>
              <a:t>A user defined label can be specified for each sensor.</a:t>
            </a:r>
          </a:p>
          <a:p>
            <a:r>
              <a:rPr lang="en-US" sz="2800" dirty="0"/>
              <a:t>This free text can identify the sensor, it may be useful to distinguish multiple sensors of the same type.</a:t>
            </a:r>
          </a:p>
          <a:p>
            <a:r>
              <a:rPr lang="en-US" sz="2800" dirty="0"/>
              <a:t>In the following example the label is used to distinguish the 300 KHz DVL of the 1200 KHz DVL:</a:t>
            </a:r>
          </a:p>
          <a:p>
            <a:endParaRPr lang="en-NL" dirty="0"/>
          </a:p>
        </p:txBody>
      </p:sp>
      <p:pic>
        <p:nvPicPr>
          <p:cNvPr id="10" name="Picture 9">
            <a:extLst>
              <a:ext uri="{FF2B5EF4-FFF2-40B4-BE49-F238E27FC236}">
                <a16:creationId xmlns:a16="http://schemas.microsoft.com/office/drawing/2014/main" id="{57272C68-ACE1-D4E5-6CD1-96A24D9BC7D4}"/>
              </a:ext>
            </a:extLst>
          </p:cNvPr>
          <p:cNvPicPr>
            <a:picLocks noChangeAspect="1"/>
          </p:cNvPicPr>
          <p:nvPr/>
        </p:nvPicPr>
        <p:blipFill>
          <a:blip r:embed="rId2"/>
          <a:stretch>
            <a:fillRect/>
          </a:stretch>
        </p:blipFill>
        <p:spPr>
          <a:xfrm>
            <a:off x="9839173" y="5302651"/>
            <a:ext cx="2804675" cy="5518142"/>
          </a:xfrm>
          <a:prstGeom prst="rect">
            <a:avLst/>
          </a:prstGeom>
        </p:spPr>
      </p:pic>
      <p:sp>
        <p:nvSpPr>
          <p:cNvPr id="7" name="Flèche droite 5">
            <a:extLst>
              <a:ext uri="{FF2B5EF4-FFF2-40B4-BE49-F238E27FC236}">
                <a16:creationId xmlns:a16="http://schemas.microsoft.com/office/drawing/2014/main" id="{A10D3411-515A-2F6F-7BE0-3155BFD911E5}"/>
              </a:ext>
            </a:extLst>
          </p:cNvPr>
          <p:cNvSpPr/>
          <p:nvPr/>
        </p:nvSpPr>
        <p:spPr bwMode="auto">
          <a:xfrm flipH="1">
            <a:off x="12643849" y="5458393"/>
            <a:ext cx="712485" cy="392564"/>
          </a:xfrm>
          <a:prstGeom prst="rightArrow">
            <a:avLst/>
          </a:prstGeom>
          <a:solidFill>
            <a:srgbClr val="C00000"/>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
        <p:nvSpPr>
          <p:cNvPr id="11" name="Flèche droite 5">
            <a:extLst>
              <a:ext uri="{FF2B5EF4-FFF2-40B4-BE49-F238E27FC236}">
                <a16:creationId xmlns:a16="http://schemas.microsoft.com/office/drawing/2014/main" id="{2A391874-B3D9-35B7-EBAF-33BD44ED56A3}"/>
              </a:ext>
            </a:extLst>
          </p:cNvPr>
          <p:cNvSpPr/>
          <p:nvPr/>
        </p:nvSpPr>
        <p:spPr bwMode="auto">
          <a:xfrm flipH="1">
            <a:off x="12585257" y="6919100"/>
            <a:ext cx="712485" cy="392564"/>
          </a:xfrm>
          <a:prstGeom prst="rightArrow">
            <a:avLst/>
          </a:prstGeom>
          <a:solidFill>
            <a:srgbClr val="C00000"/>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
        <p:nvSpPr>
          <p:cNvPr id="12" name="Flèche droite 5">
            <a:extLst>
              <a:ext uri="{FF2B5EF4-FFF2-40B4-BE49-F238E27FC236}">
                <a16:creationId xmlns:a16="http://schemas.microsoft.com/office/drawing/2014/main" id="{7AC0FC0E-644B-4B3F-466E-EA3E9917C6B1}"/>
              </a:ext>
            </a:extLst>
          </p:cNvPr>
          <p:cNvSpPr/>
          <p:nvPr/>
        </p:nvSpPr>
        <p:spPr bwMode="auto">
          <a:xfrm flipH="1">
            <a:off x="12491437" y="9009853"/>
            <a:ext cx="712485" cy="392564"/>
          </a:xfrm>
          <a:prstGeom prst="rightArrow">
            <a:avLst/>
          </a:prstGeom>
          <a:solidFill>
            <a:srgbClr val="C00000"/>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spTree>
    <p:extLst>
      <p:ext uri="{BB962C8B-B14F-4D97-AF65-F5344CB8AC3E}">
        <p14:creationId xmlns:p14="http://schemas.microsoft.com/office/powerpoint/2010/main" val="11935347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DB93A-6263-CB11-2A57-2A7AEB05E27F}"/>
              </a:ext>
            </a:extLst>
          </p:cNvPr>
          <p:cNvSpPr>
            <a:spLocks noGrp="1"/>
          </p:cNvSpPr>
          <p:nvPr>
            <p:ph type="title"/>
          </p:nvPr>
        </p:nvSpPr>
        <p:spPr/>
        <p:txBody>
          <a:bodyPr>
            <a:normAutofit fontScale="90000"/>
          </a:bodyPr>
          <a:lstStyle/>
          <a:p>
            <a:r>
              <a:rPr lang="en-GB"/>
              <a:t>Misalignment and lever arms</a:t>
            </a:r>
            <a:endParaRPr lang="en-NL"/>
          </a:p>
        </p:txBody>
      </p:sp>
      <p:sp>
        <p:nvSpPr>
          <p:cNvPr id="3" name="Slide Number Placeholder 2">
            <a:extLst>
              <a:ext uri="{FF2B5EF4-FFF2-40B4-BE49-F238E27FC236}">
                <a16:creationId xmlns:a16="http://schemas.microsoft.com/office/drawing/2014/main" id="{40551416-A1D6-34E7-0670-20DDCB82EDD4}"/>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94</a:t>
            </a:fld>
            <a:endParaRPr lang="fr-FR" spc="10"/>
          </a:p>
        </p:txBody>
      </p:sp>
      <p:sp>
        <p:nvSpPr>
          <p:cNvPr id="4" name="Text Placeholder 3">
            <a:extLst>
              <a:ext uri="{FF2B5EF4-FFF2-40B4-BE49-F238E27FC236}">
                <a16:creationId xmlns:a16="http://schemas.microsoft.com/office/drawing/2014/main" id="{4F4C36C1-2AD7-576F-2B08-14B87D81515B}"/>
              </a:ext>
            </a:extLst>
          </p:cNvPr>
          <p:cNvSpPr>
            <a:spLocks noGrp="1"/>
          </p:cNvSpPr>
          <p:nvPr>
            <p:ph type="body" sz="quarter" idx="13"/>
          </p:nvPr>
        </p:nvSpPr>
        <p:spPr/>
        <p:txBody>
          <a:bodyPr/>
          <a:lstStyle/>
          <a:p>
            <a:endParaRPr lang="en-GB"/>
          </a:p>
        </p:txBody>
      </p:sp>
      <p:pic>
        <p:nvPicPr>
          <p:cNvPr id="5" name="Picture 3">
            <a:extLst>
              <a:ext uri="{FF2B5EF4-FFF2-40B4-BE49-F238E27FC236}">
                <a16:creationId xmlns:a16="http://schemas.microsoft.com/office/drawing/2014/main" id="{1BC368CF-F505-C624-0BF6-4BE1EE206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564" y="1768169"/>
            <a:ext cx="15929311" cy="844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180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B341F-9918-5D07-E096-BEDA80C54E2D}"/>
              </a:ext>
            </a:extLst>
          </p:cNvPr>
          <p:cNvSpPr>
            <a:spLocks noGrp="1"/>
          </p:cNvSpPr>
          <p:nvPr>
            <p:ph type="title"/>
          </p:nvPr>
        </p:nvSpPr>
        <p:spPr/>
        <p:txBody>
          <a:bodyPr>
            <a:normAutofit fontScale="90000"/>
          </a:bodyPr>
          <a:lstStyle/>
          <a:p>
            <a:r>
              <a:rPr lang="en-GB"/>
              <a:t>Sensor’s specific parameters</a:t>
            </a:r>
            <a:endParaRPr lang="en-NL"/>
          </a:p>
        </p:txBody>
      </p:sp>
      <p:sp>
        <p:nvSpPr>
          <p:cNvPr id="3" name="Slide Number Placeholder 2">
            <a:extLst>
              <a:ext uri="{FF2B5EF4-FFF2-40B4-BE49-F238E27FC236}">
                <a16:creationId xmlns:a16="http://schemas.microsoft.com/office/drawing/2014/main" id="{342B95DD-B524-A55C-640C-8E47B3A8545B}"/>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95</a:t>
            </a:fld>
            <a:endParaRPr lang="fr-FR" spc="10"/>
          </a:p>
        </p:txBody>
      </p:sp>
      <p:sp>
        <p:nvSpPr>
          <p:cNvPr id="4" name="Text Placeholder 3">
            <a:extLst>
              <a:ext uri="{FF2B5EF4-FFF2-40B4-BE49-F238E27FC236}">
                <a16:creationId xmlns:a16="http://schemas.microsoft.com/office/drawing/2014/main" id="{5F10B3B3-2F21-B238-CB8D-B0B3670F138D}"/>
              </a:ext>
            </a:extLst>
          </p:cNvPr>
          <p:cNvSpPr>
            <a:spLocks noGrp="1"/>
          </p:cNvSpPr>
          <p:nvPr>
            <p:ph type="body" sz="quarter" idx="13"/>
          </p:nvPr>
        </p:nvSpPr>
        <p:spPr>
          <a:xfrm>
            <a:off x="3041890" y="5654675"/>
            <a:ext cx="16338170" cy="1184940"/>
          </a:xfrm>
        </p:spPr>
        <p:txBody>
          <a:bodyPr/>
          <a:lstStyle/>
          <a:p>
            <a:pPr marL="0" indent="0">
              <a:buNone/>
            </a:pPr>
            <a:r>
              <a:rPr lang="en-GB" dirty="0"/>
              <a:t>DVL</a:t>
            </a:r>
          </a:p>
          <a:p>
            <a:r>
              <a:rPr lang="en-GB" dirty="0"/>
              <a:t>Bias: values to subtract from the speeds measured by the sensor on the three axis (in expert mode only).</a:t>
            </a:r>
          </a:p>
          <a:p>
            <a:r>
              <a:rPr lang="en-GB" dirty="0"/>
              <a:t>Scale factor : correction to be applied on the measured speeds (± X %).</a:t>
            </a:r>
          </a:p>
          <a:p>
            <a:endParaRPr lang="en-GB" dirty="0"/>
          </a:p>
          <a:p>
            <a:pPr marL="0" indent="0">
              <a:buNone/>
            </a:pPr>
            <a:r>
              <a:rPr lang="en-GB" dirty="0"/>
              <a:t>DEPTH sensor</a:t>
            </a:r>
          </a:p>
          <a:p>
            <a:r>
              <a:rPr lang="en-GB" dirty="0"/>
              <a:t>Offset : constant to be added to the value measured by the sensor.</a:t>
            </a:r>
          </a:p>
          <a:p>
            <a:r>
              <a:rPr lang="en-GB" dirty="0"/>
              <a:t>Source : indicates if the depth shall be recalculated from the pressure data (if available) or if the 'live' depth should be used.</a:t>
            </a:r>
          </a:p>
          <a:p>
            <a:endParaRPr lang="en-GB" dirty="0"/>
          </a:p>
          <a:p>
            <a:pPr marL="0" indent="0">
              <a:buNone/>
            </a:pPr>
            <a:r>
              <a:rPr lang="en-GB" dirty="0"/>
              <a:t>USBL</a:t>
            </a:r>
          </a:p>
          <a:p>
            <a:r>
              <a:rPr lang="en-GB" dirty="0"/>
              <a:t>Transponder code : Label associated to the beacon (read only, extract from the configuration file).</a:t>
            </a:r>
          </a:p>
          <a:p>
            <a:endParaRPr lang="en-GB" dirty="0"/>
          </a:p>
          <a:p>
            <a:pPr marL="0" indent="0">
              <a:buNone/>
            </a:pPr>
            <a:r>
              <a:rPr lang="en-GB" dirty="0"/>
              <a:t>EM Log</a:t>
            </a:r>
          </a:p>
          <a:p>
            <a:r>
              <a:rPr lang="en-GB" dirty="0"/>
              <a:t>Bias: value to subtract from the speeds measured by the sensor (in expert mode only).</a:t>
            </a:r>
          </a:p>
          <a:p>
            <a:r>
              <a:rPr lang="en-GB" dirty="0"/>
              <a:t>Scale factor : correction to be applied on the measured speeds (± X %).</a:t>
            </a:r>
          </a:p>
        </p:txBody>
      </p:sp>
      <p:pic>
        <p:nvPicPr>
          <p:cNvPr id="5" name="Image 4">
            <a:extLst>
              <a:ext uri="{FF2B5EF4-FFF2-40B4-BE49-F238E27FC236}">
                <a16:creationId xmlns:a16="http://schemas.microsoft.com/office/drawing/2014/main" id="{97CF751C-974A-05A3-C999-B093D21E4137}"/>
              </a:ext>
            </a:extLst>
          </p:cNvPr>
          <p:cNvPicPr>
            <a:picLocks noChangeAspect="1"/>
          </p:cNvPicPr>
          <p:nvPr/>
        </p:nvPicPr>
        <p:blipFill>
          <a:blip r:embed="rId2"/>
          <a:stretch>
            <a:fillRect/>
          </a:stretch>
        </p:blipFill>
        <p:spPr>
          <a:xfrm>
            <a:off x="525723" y="2377817"/>
            <a:ext cx="1776314" cy="1068231"/>
          </a:xfrm>
          <a:prstGeom prst="rect">
            <a:avLst/>
          </a:prstGeom>
        </p:spPr>
      </p:pic>
      <p:pic>
        <p:nvPicPr>
          <p:cNvPr id="6" name="Image 5">
            <a:extLst>
              <a:ext uri="{FF2B5EF4-FFF2-40B4-BE49-F238E27FC236}">
                <a16:creationId xmlns:a16="http://schemas.microsoft.com/office/drawing/2014/main" id="{169B1DF0-5B78-14E7-2DDA-CF18A46BB5F5}"/>
              </a:ext>
            </a:extLst>
          </p:cNvPr>
          <p:cNvPicPr>
            <a:picLocks noChangeAspect="1"/>
          </p:cNvPicPr>
          <p:nvPr/>
        </p:nvPicPr>
        <p:blipFill>
          <a:blip r:embed="rId3"/>
          <a:stretch>
            <a:fillRect/>
          </a:stretch>
        </p:blipFill>
        <p:spPr>
          <a:xfrm rot="18807327">
            <a:off x="-33562" y="4769438"/>
            <a:ext cx="2581290" cy="932681"/>
          </a:xfrm>
          <a:prstGeom prst="rect">
            <a:avLst/>
          </a:prstGeom>
        </p:spPr>
      </p:pic>
      <p:pic>
        <p:nvPicPr>
          <p:cNvPr id="7" name="Image 6">
            <a:extLst>
              <a:ext uri="{FF2B5EF4-FFF2-40B4-BE49-F238E27FC236}">
                <a16:creationId xmlns:a16="http://schemas.microsoft.com/office/drawing/2014/main" id="{A396B76F-D46B-15B8-3AE5-9A9797E014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95941" l="49556" r="95858">
                        <a14:foregroundMark x1="54142" y1="94465" x2="54142" y2="94465"/>
                        <a14:foregroundMark x1="49852" y1="95756" x2="49852" y2="95756"/>
                        <a14:foregroundMark x1="55769" y1="95387" x2="55769" y2="95387"/>
                        <a14:foregroundMark x1="66716" y1="96125" x2="66716" y2="96125"/>
                        <a14:foregroundMark x1="68787" y1="94465" x2="68787" y2="94465"/>
                        <a14:foregroundMark x1="72041" y1="92435" x2="72041" y2="92435"/>
                        <a14:foregroundMark x1="78994" y1="92435" x2="78994" y2="92435"/>
                        <a14:foregroundMark x1="83728" y1="92989" x2="83728" y2="92989"/>
                        <a14:foregroundMark x1="89497" y1="94096" x2="89497" y2="94096"/>
                        <a14:foregroundMark x1="95858" y1="95756" x2="95858" y2="95756"/>
                        <a14:backgroundMark x1="81213" y1="50554" x2="81213" y2="50554"/>
                        <a14:backgroundMark x1="64645" y1="48339" x2="64645" y2="48339"/>
                        <a14:backgroundMark x1="85651" y1="59410" x2="85651" y2="59410"/>
                        <a14:backgroundMark x1="85799" y1="59594" x2="86391" y2="59410"/>
                        <a14:backgroundMark x1="57692" y1="65683" x2="58432" y2="65683"/>
                        <a14:backgroundMark x1="67308" y1="54797" x2="67308" y2="54797"/>
                      </a14:backgroundRemoval>
                    </a14:imgEffect>
                  </a14:imgLayer>
                </a14:imgProps>
              </a:ext>
            </a:extLst>
          </a:blip>
          <a:srcRect l="47572"/>
          <a:stretch/>
        </p:blipFill>
        <p:spPr>
          <a:xfrm>
            <a:off x="1494971" y="6802269"/>
            <a:ext cx="1311200" cy="2005181"/>
          </a:xfrm>
          <a:prstGeom prst="rect">
            <a:avLst/>
          </a:prstGeom>
        </p:spPr>
      </p:pic>
      <p:pic>
        <p:nvPicPr>
          <p:cNvPr id="8" name="Picture 7" descr="A white object with a blue arrow on it&#10;&#10;Description automatically generated">
            <a:extLst>
              <a:ext uri="{FF2B5EF4-FFF2-40B4-BE49-F238E27FC236}">
                <a16:creationId xmlns:a16="http://schemas.microsoft.com/office/drawing/2014/main" id="{6AD5B39D-5FBB-1D31-C589-2C4CB74470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205" y="6917807"/>
            <a:ext cx="905047" cy="1889643"/>
          </a:xfrm>
          <a:prstGeom prst="rect">
            <a:avLst/>
          </a:prstGeom>
        </p:spPr>
      </p:pic>
    </p:spTree>
    <p:extLst>
      <p:ext uri="{BB962C8B-B14F-4D97-AF65-F5344CB8AC3E}">
        <p14:creationId xmlns:p14="http://schemas.microsoft.com/office/powerpoint/2010/main" val="25684112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6C606-7209-AEBF-636F-C63400474D4A}"/>
              </a:ext>
            </a:extLst>
          </p:cNvPr>
          <p:cNvSpPr>
            <a:spLocks noGrp="1"/>
          </p:cNvSpPr>
          <p:nvPr>
            <p:ph type="title"/>
          </p:nvPr>
        </p:nvSpPr>
        <p:spPr/>
        <p:txBody>
          <a:bodyPr>
            <a:normAutofit fontScale="90000"/>
          </a:bodyPr>
          <a:lstStyle/>
          <a:p>
            <a:r>
              <a:rPr lang="en-GB"/>
              <a:t>Sensor operating modes</a:t>
            </a:r>
            <a:endParaRPr lang="en-NL"/>
          </a:p>
        </p:txBody>
      </p:sp>
      <p:sp>
        <p:nvSpPr>
          <p:cNvPr id="3" name="Slide Number Placeholder 2">
            <a:extLst>
              <a:ext uri="{FF2B5EF4-FFF2-40B4-BE49-F238E27FC236}">
                <a16:creationId xmlns:a16="http://schemas.microsoft.com/office/drawing/2014/main" id="{4C0648D1-1587-2C12-0736-B0006B3807B9}"/>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96</a:t>
            </a:fld>
            <a:endParaRPr lang="fr-FR" spc="10"/>
          </a:p>
        </p:txBody>
      </p:sp>
      <p:sp>
        <p:nvSpPr>
          <p:cNvPr id="4" name="Text Placeholder 3">
            <a:extLst>
              <a:ext uri="{FF2B5EF4-FFF2-40B4-BE49-F238E27FC236}">
                <a16:creationId xmlns:a16="http://schemas.microsoft.com/office/drawing/2014/main" id="{4408C057-2430-9765-B946-63B4E08C3236}"/>
              </a:ext>
            </a:extLst>
          </p:cNvPr>
          <p:cNvSpPr>
            <a:spLocks noGrp="1"/>
          </p:cNvSpPr>
          <p:nvPr>
            <p:ph type="body" sz="quarter" idx="13"/>
          </p:nvPr>
        </p:nvSpPr>
        <p:spPr/>
        <p:txBody>
          <a:bodyPr/>
          <a:lstStyle/>
          <a:p>
            <a:r>
              <a:rPr lang="en-US" sz="2800"/>
              <a:t>During operations it is possible to enable, disable or force taking account from an external sensor. These changes are plotted in the "operating mode" fields of the data files:</a:t>
            </a:r>
          </a:p>
          <a:p>
            <a:endParaRPr lang="en-US" sz="2800"/>
          </a:p>
          <a:p>
            <a:endParaRPr lang="en-US" sz="2800"/>
          </a:p>
          <a:p>
            <a:endParaRPr lang="en-US" sz="2800"/>
          </a:p>
          <a:p>
            <a:endParaRPr lang="en-US" sz="2800"/>
          </a:p>
          <a:p>
            <a:endParaRPr lang="en-US" sz="2800"/>
          </a:p>
          <a:p>
            <a:endParaRPr lang="en-US" sz="2800"/>
          </a:p>
          <a:p>
            <a:endParaRPr lang="en-US" sz="2800"/>
          </a:p>
          <a:p>
            <a:r>
              <a:rPr lang="en-US" sz="2800"/>
              <a:t>During the processing it is possible to change this behavior by using operating mode instructions on a sensor.</a:t>
            </a:r>
          </a:p>
          <a:p>
            <a:endParaRPr lang="en-NL"/>
          </a:p>
        </p:txBody>
      </p:sp>
      <p:grpSp>
        <p:nvGrpSpPr>
          <p:cNvPr id="5" name="Groupe 4">
            <a:extLst>
              <a:ext uri="{FF2B5EF4-FFF2-40B4-BE49-F238E27FC236}">
                <a16:creationId xmlns:a16="http://schemas.microsoft.com/office/drawing/2014/main" id="{DBCDA45C-F0A1-3013-320D-DFF13ED0E59A}"/>
              </a:ext>
            </a:extLst>
          </p:cNvPr>
          <p:cNvGrpSpPr/>
          <p:nvPr/>
        </p:nvGrpSpPr>
        <p:grpSpPr>
          <a:xfrm>
            <a:off x="4413332" y="4172997"/>
            <a:ext cx="12626946" cy="3254608"/>
            <a:chOff x="1904588" y="2751564"/>
            <a:chExt cx="7656924" cy="1973580"/>
          </a:xfrm>
        </p:grpSpPr>
        <p:pic>
          <p:nvPicPr>
            <p:cNvPr id="6" name="Picture 2">
              <a:extLst>
                <a:ext uri="{FF2B5EF4-FFF2-40B4-BE49-F238E27FC236}">
                  <a16:creationId xmlns:a16="http://schemas.microsoft.com/office/drawing/2014/main" id="{FCE67B12-3BA1-A93E-86F0-1350F1AAE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588" y="3039596"/>
              <a:ext cx="5280660" cy="1554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11C55C24-FC1D-04AD-B5CA-01AE0F1F3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264" y="2751564"/>
              <a:ext cx="2141220" cy="1973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lèche droite 6">
              <a:extLst>
                <a:ext uri="{FF2B5EF4-FFF2-40B4-BE49-F238E27FC236}">
                  <a16:creationId xmlns:a16="http://schemas.microsoft.com/office/drawing/2014/main" id="{BA7DBB0C-1F31-D458-3809-0111CDCD4C4C}"/>
                </a:ext>
              </a:extLst>
            </p:cNvPr>
            <p:cNvSpPr/>
            <p:nvPr/>
          </p:nvSpPr>
          <p:spPr bwMode="auto">
            <a:xfrm flipH="1">
              <a:off x="9129464" y="3239776"/>
              <a:ext cx="432048" cy="238049"/>
            </a:xfrm>
            <a:prstGeom prst="rightArrow">
              <a:avLst/>
            </a:prstGeom>
            <a:solidFill>
              <a:srgbClr val="C00000"/>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50793" tIns="75396" rIns="150793" bIns="75396" numCol="1" rtlCol="0" anchor="t" anchorCtr="0" compatLnSpc="1">
              <a:prstTxWarp prst="textNoShape">
                <a:avLst/>
              </a:prstTxWarp>
            </a:bodyPr>
            <a:lstStyle/>
            <a:p>
              <a:pPr defTabSz="1507951" fontAlgn="base">
                <a:spcBef>
                  <a:spcPct val="0"/>
                </a:spcBef>
                <a:spcAft>
                  <a:spcPct val="0"/>
                </a:spcAft>
              </a:pPr>
              <a:endParaRPr lang="en-US" sz="2309">
                <a:solidFill>
                  <a:srgbClr val="007DA9"/>
                </a:solidFill>
                <a:latin typeface="Arial Unicode MS" pitchFamily="34" charset="-128"/>
              </a:endParaRPr>
            </a:p>
          </p:txBody>
        </p:sp>
      </p:grpSp>
      <p:pic>
        <p:nvPicPr>
          <p:cNvPr id="9" name="Picture 4">
            <a:extLst>
              <a:ext uri="{FF2B5EF4-FFF2-40B4-BE49-F238E27FC236}">
                <a16:creationId xmlns:a16="http://schemas.microsoft.com/office/drawing/2014/main" id="{D62D6540-3030-42B9-A05F-3AF986B25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250" y="5174382"/>
            <a:ext cx="2525777" cy="1332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37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57758-3539-65B0-D9D0-CB63B553B1BE}"/>
              </a:ext>
            </a:extLst>
          </p:cNvPr>
          <p:cNvSpPr>
            <a:spLocks noGrp="1"/>
          </p:cNvSpPr>
          <p:nvPr>
            <p:ph type="title"/>
          </p:nvPr>
        </p:nvSpPr>
        <p:spPr/>
        <p:txBody>
          <a:bodyPr>
            <a:normAutofit fontScale="90000"/>
          </a:bodyPr>
          <a:lstStyle/>
          <a:p>
            <a:r>
              <a:rPr lang="en-GB"/>
              <a:t>Sensor operating modes</a:t>
            </a:r>
            <a:endParaRPr lang="en-NL"/>
          </a:p>
        </p:txBody>
      </p:sp>
      <p:sp>
        <p:nvSpPr>
          <p:cNvPr id="3" name="Slide Number Placeholder 2">
            <a:extLst>
              <a:ext uri="{FF2B5EF4-FFF2-40B4-BE49-F238E27FC236}">
                <a16:creationId xmlns:a16="http://schemas.microsoft.com/office/drawing/2014/main" id="{B54A76A6-857D-C60C-C666-D9B91883F230}"/>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97</a:t>
            </a:fld>
            <a:endParaRPr lang="fr-FR" spc="10"/>
          </a:p>
        </p:txBody>
      </p:sp>
      <p:sp>
        <p:nvSpPr>
          <p:cNvPr id="4" name="Text Placeholder 3">
            <a:extLst>
              <a:ext uri="{FF2B5EF4-FFF2-40B4-BE49-F238E27FC236}">
                <a16:creationId xmlns:a16="http://schemas.microsoft.com/office/drawing/2014/main" id="{AFEFAAB6-B339-1E2C-0B18-373FE9A1D47C}"/>
              </a:ext>
            </a:extLst>
          </p:cNvPr>
          <p:cNvSpPr>
            <a:spLocks noGrp="1"/>
          </p:cNvSpPr>
          <p:nvPr>
            <p:ph type="body" sz="quarter" idx="13"/>
          </p:nvPr>
        </p:nvSpPr>
        <p:spPr/>
        <p:txBody>
          <a:bodyPr/>
          <a:lstStyle/>
          <a:p>
            <a:pPr marL="0" indent="0">
              <a:buNone/>
            </a:pPr>
            <a:r>
              <a:rPr lang="en-GB"/>
              <a:t>It is possible to combine several instructions for a same sensor. The mode associated with each statement is as follows:</a:t>
            </a:r>
          </a:p>
          <a:p>
            <a:endParaRPr lang="en-GB"/>
          </a:p>
          <a:p>
            <a:r>
              <a:rPr lang="en-GB"/>
              <a:t>Live	Apply during the period the same instruction as during the operation</a:t>
            </a:r>
          </a:p>
          <a:p>
            <a:r>
              <a:rPr lang="en-GB"/>
              <a:t>On		The data are used unless they seem wrong</a:t>
            </a:r>
          </a:p>
          <a:p>
            <a:r>
              <a:rPr lang="en-GB"/>
              <a:t>Forced	The data are used even if they seem wrong</a:t>
            </a:r>
          </a:p>
          <a:p>
            <a:r>
              <a:rPr lang="en-GB"/>
              <a:t>Off		The data are not used</a:t>
            </a:r>
          </a:p>
          <a:p>
            <a:endParaRPr lang="en-GB"/>
          </a:p>
          <a:p>
            <a:pPr marL="0" indent="0">
              <a:buNone/>
            </a:pPr>
            <a:r>
              <a:rPr lang="en-GB"/>
              <a:t>An instruction applies over a period, if the start date is missing it means 'from the beginning', if the end date is missing it means "until the end".</a:t>
            </a:r>
          </a:p>
          <a:p>
            <a:pPr marL="0" indent="0">
              <a:buNone/>
            </a:pPr>
            <a:r>
              <a:rPr lang="en-GB"/>
              <a:t>In the case where the sensor produces composite information (GNSS, USBL, DVL) The instruction can be reduced to one axis (one single composite data).</a:t>
            </a:r>
          </a:p>
          <a:p>
            <a:endParaRPr lang="en-GB"/>
          </a:p>
          <a:p>
            <a:pPr marL="0" indent="0">
              <a:buNone/>
            </a:pPr>
            <a:r>
              <a:rPr lang="en-GB"/>
              <a:t>This function allows to "clean up" the data and do not take account of the outliers.</a:t>
            </a:r>
          </a:p>
          <a:p>
            <a:pPr marL="0" indent="0">
              <a:buNone/>
            </a:pPr>
            <a:endParaRPr lang="en-NL"/>
          </a:p>
        </p:txBody>
      </p:sp>
      <p:pic>
        <p:nvPicPr>
          <p:cNvPr id="5" name="Picture 4">
            <a:extLst>
              <a:ext uri="{FF2B5EF4-FFF2-40B4-BE49-F238E27FC236}">
                <a16:creationId xmlns:a16="http://schemas.microsoft.com/office/drawing/2014/main" id="{ECAF7917-5157-8AE7-9E38-E7BC72932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2793" y="3636922"/>
            <a:ext cx="4115125" cy="21701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62094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1C6C-27DC-FCD5-0DEA-7A810E12CB5E}"/>
              </a:ext>
            </a:extLst>
          </p:cNvPr>
          <p:cNvSpPr>
            <a:spLocks noGrp="1"/>
          </p:cNvSpPr>
          <p:nvPr>
            <p:ph type="title"/>
          </p:nvPr>
        </p:nvSpPr>
        <p:spPr/>
        <p:txBody>
          <a:bodyPr>
            <a:normAutofit fontScale="90000"/>
          </a:bodyPr>
          <a:lstStyle/>
          <a:p>
            <a:r>
              <a:rPr lang="en-GB"/>
              <a:t>Combination of multiple instructions</a:t>
            </a:r>
            <a:endParaRPr lang="en-NL"/>
          </a:p>
        </p:txBody>
      </p:sp>
      <p:sp>
        <p:nvSpPr>
          <p:cNvPr id="3" name="Slide Number Placeholder 2">
            <a:extLst>
              <a:ext uri="{FF2B5EF4-FFF2-40B4-BE49-F238E27FC236}">
                <a16:creationId xmlns:a16="http://schemas.microsoft.com/office/drawing/2014/main" id="{150DF8A6-2627-1733-D367-F58E4B13D632}"/>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98</a:t>
            </a:fld>
            <a:endParaRPr lang="fr-FR" spc="10"/>
          </a:p>
        </p:txBody>
      </p:sp>
      <p:sp>
        <p:nvSpPr>
          <p:cNvPr id="4" name="Text Placeholder 3">
            <a:extLst>
              <a:ext uri="{FF2B5EF4-FFF2-40B4-BE49-F238E27FC236}">
                <a16:creationId xmlns:a16="http://schemas.microsoft.com/office/drawing/2014/main" id="{1CA403EE-B44D-AA38-70CA-5706B7D5AFCA}"/>
              </a:ext>
            </a:extLst>
          </p:cNvPr>
          <p:cNvSpPr>
            <a:spLocks noGrp="1"/>
          </p:cNvSpPr>
          <p:nvPr>
            <p:ph type="body" sz="quarter" idx="13"/>
          </p:nvPr>
        </p:nvSpPr>
        <p:spPr/>
        <p:txBody>
          <a:bodyPr/>
          <a:lstStyle/>
          <a:p>
            <a:pPr marL="0" indent="0">
              <a:buNone/>
            </a:pPr>
            <a:r>
              <a:rPr lang="en-GB"/>
              <a:t>When users define several rejection instructions for a same period, the « last who spoke » strategy is applied.</a:t>
            </a:r>
          </a:p>
          <a:p>
            <a:pPr marL="0" indent="0">
              <a:buNone/>
            </a:pPr>
            <a:r>
              <a:rPr lang="en-GB"/>
              <a:t>If one considers the following instructions:</a:t>
            </a:r>
          </a:p>
          <a:p>
            <a:r>
              <a:rPr lang="en-GB"/>
              <a:t>100 – 400 : Off</a:t>
            </a:r>
          </a:p>
          <a:p>
            <a:r>
              <a:rPr lang="en-GB"/>
              <a:t>300 – 900 : On</a:t>
            </a:r>
          </a:p>
          <a:p>
            <a:r>
              <a:rPr lang="en-GB"/>
              <a:t>600 – 700 : Forced</a:t>
            </a:r>
          </a:p>
          <a:p>
            <a:endParaRPr lang="en-GB"/>
          </a:p>
          <a:p>
            <a:pPr marL="0" indent="0">
              <a:buNone/>
            </a:pPr>
            <a:r>
              <a:rPr lang="en-GB"/>
              <a:t>The rejection instruction will evolve in the following way:</a:t>
            </a:r>
          </a:p>
          <a:p>
            <a:r>
              <a:rPr lang="en-GB"/>
              <a:t>000 – 100 : Live (default)</a:t>
            </a:r>
          </a:p>
          <a:p>
            <a:r>
              <a:rPr lang="en-GB"/>
              <a:t>100 – 300 : Off</a:t>
            </a:r>
          </a:p>
          <a:p>
            <a:r>
              <a:rPr lang="en-GB"/>
              <a:t>300 – 600 : On</a:t>
            </a:r>
          </a:p>
          <a:p>
            <a:r>
              <a:rPr lang="en-GB"/>
              <a:t>600 – 700 : Forced</a:t>
            </a:r>
          </a:p>
          <a:p>
            <a:r>
              <a:rPr lang="en-GB"/>
              <a:t>700 – 900 : On</a:t>
            </a:r>
          </a:p>
          <a:p>
            <a:r>
              <a:rPr lang="en-GB"/>
              <a:t>900 – xxx : Live (default)</a:t>
            </a:r>
          </a:p>
          <a:p>
            <a:endParaRPr lang="en-GB"/>
          </a:p>
          <a:p>
            <a:endParaRPr lang="en-GB"/>
          </a:p>
          <a:p>
            <a:endParaRPr lang="en-GB"/>
          </a:p>
          <a:p>
            <a:endParaRPr lang="en-GB"/>
          </a:p>
        </p:txBody>
      </p:sp>
      <p:pic>
        <p:nvPicPr>
          <p:cNvPr id="11" name="Picture 10">
            <a:extLst>
              <a:ext uri="{FF2B5EF4-FFF2-40B4-BE49-F238E27FC236}">
                <a16:creationId xmlns:a16="http://schemas.microsoft.com/office/drawing/2014/main" id="{9E61185C-483A-606D-9614-F6F9C7C0E1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7933" y="6548548"/>
            <a:ext cx="13336109" cy="1981356"/>
          </a:xfrm>
          <a:prstGeom prst="rect">
            <a:avLst/>
          </a:prstGeom>
          <a:noFill/>
          <a:ln>
            <a:noFill/>
          </a:ln>
        </p:spPr>
      </p:pic>
    </p:spTree>
    <p:extLst>
      <p:ext uri="{BB962C8B-B14F-4D97-AF65-F5344CB8AC3E}">
        <p14:creationId xmlns:p14="http://schemas.microsoft.com/office/powerpoint/2010/main" val="37678310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AF74-AEA1-1976-A064-4BD9C6843B6F}"/>
              </a:ext>
            </a:extLst>
          </p:cNvPr>
          <p:cNvSpPr>
            <a:spLocks noGrp="1"/>
          </p:cNvSpPr>
          <p:nvPr>
            <p:ph type="title"/>
          </p:nvPr>
        </p:nvSpPr>
        <p:spPr/>
        <p:txBody>
          <a:bodyPr>
            <a:normAutofit fontScale="90000"/>
          </a:bodyPr>
          <a:lstStyle/>
          <a:p>
            <a:r>
              <a:rPr lang="en-GB"/>
              <a:t>Modification of standard deviations</a:t>
            </a:r>
            <a:endParaRPr lang="en-NL"/>
          </a:p>
        </p:txBody>
      </p:sp>
      <p:sp>
        <p:nvSpPr>
          <p:cNvPr id="3" name="Slide Number Placeholder 2">
            <a:extLst>
              <a:ext uri="{FF2B5EF4-FFF2-40B4-BE49-F238E27FC236}">
                <a16:creationId xmlns:a16="http://schemas.microsoft.com/office/drawing/2014/main" id="{D582532B-ACE2-F600-FCDC-F3BC9F50B155}"/>
              </a:ext>
            </a:extLst>
          </p:cNvPr>
          <p:cNvSpPr>
            <a:spLocks noGrp="1"/>
          </p:cNvSpPr>
          <p:nvPr>
            <p:ph type="sldNum" sz="quarter" idx="4"/>
          </p:nvPr>
        </p:nvSpPr>
        <p:spPr/>
        <p:txBody>
          <a:bodyPr/>
          <a:lstStyle/>
          <a:p>
            <a:pPr marL="125108">
              <a:spcBef>
                <a:spcPts val="40"/>
              </a:spcBef>
            </a:pPr>
            <a:fld id="{81D60167-4931-47E6-BA6A-407CBD079E47}" type="slidenum">
              <a:rPr lang="fr-FR" spc="10"/>
              <a:pPr marL="125108">
                <a:spcBef>
                  <a:spcPts val="40"/>
                </a:spcBef>
              </a:pPr>
              <a:t>99</a:t>
            </a:fld>
            <a:endParaRPr lang="fr-FR" spc="10"/>
          </a:p>
        </p:txBody>
      </p:sp>
      <p:sp>
        <p:nvSpPr>
          <p:cNvPr id="4" name="Text Placeholder 3">
            <a:extLst>
              <a:ext uri="{FF2B5EF4-FFF2-40B4-BE49-F238E27FC236}">
                <a16:creationId xmlns:a16="http://schemas.microsoft.com/office/drawing/2014/main" id="{008E3622-F3E1-C041-45AA-29C2E44AC4A4}"/>
              </a:ext>
            </a:extLst>
          </p:cNvPr>
          <p:cNvSpPr>
            <a:spLocks noGrp="1"/>
          </p:cNvSpPr>
          <p:nvPr>
            <p:ph type="body" sz="quarter" idx="13"/>
          </p:nvPr>
        </p:nvSpPr>
        <p:spPr/>
        <p:txBody>
          <a:bodyPr/>
          <a:lstStyle/>
          <a:p>
            <a:pPr marL="0" indent="0">
              <a:buNone/>
            </a:pPr>
            <a:r>
              <a:rPr lang="en-GB"/>
              <a:t>The « user sd » instructions allow the user to change the standard deviation of a sensor on a given period.</a:t>
            </a:r>
          </a:p>
          <a:p>
            <a:pPr marL="0" indent="0">
              <a:buNone/>
            </a:pPr>
            <a:r>
              <a:rPr lang="en-GB"/>
              <a:t>The instruction’s mode specifies:</a:t>
            </a:r>
          </a:p>
          <a:p>
            <a:r>
              <a:rPr lang="en-GB"/>
              <a:t>Raw data : the standard deviation of the data file is used</a:t>
            </a:r>
          </a:p>
          <a:p>
            <a:r>
              <a:rPr lang="en-GB"/>
              <a:t>Fixed : the standard deviation provided by the user is used</a:t>
            </a:r>
          </a:p>
          <a:p>
            <a:r>
              <a:rPr lang="en-GB"/>
              <a:t>Scaled : a scale factor provided by the user is applied on the standard deviation of the data file.</a:t>
            </a:r>
          </a:p>
          <a:p>
            <a:endParaRPr lang="en-GB"/>
          </a:p>
          <a:p>
            <a:pPr marL="0" indent="0">
              <a:buNone/>
            </a:pPr>
            <a:r>
              <a:rPr lang="en-GB"/>
              <a:t>As for the operating modes:</a:t>
            </a:r>
          </a:p>
          <a:p>
            <a:r>
              <a:rPr lang="en-GB"/>
              <a:t>several instructions of deviation may be combined,</a:t>
            </a:r>
          </a:p>
          <a:p>
            <a:r>
              <a:rPr lang="en-GB"/>
              <a:t>an instruction applies over a period,</a:t>
            </a:r>
          </a:p>
          <a:p>
            <a:r>
              <a:rPr lang="en-GB"/>
              <a:t>an instruction may be restricted to an axis (GNSS, USBL and DVL).</a:t>
            </a:r>
          </a:p>
          <a:p>
            <a:endParaRPr lang="en-NL"/>
          </a:p>
        </p:txBody>
      </p:sp>
      <p:pic>
        <p:nvPicPr>
          <p:cNvPr id="7" name="Picture 6">
            <a:extLst>
              <a:ext uri="{FF2B5EF4-FFF2-40B4-BE49-F238E27FC236}">
                <a16:creationId xmlns:a16="http://schemas.microsoft.com/office/drawing/2014/main" id="{0F16929E-787B-3514-E4D7-1A1AB8824996}"/>
              </a:ext>
            </a:extLst>
          </p:cNvPr>
          <p:cNvPicPr>
            <a:picLocks noChangeAspect="1"/>
          </p:cNvPicPr>
          <p:nvPr/>
        </p:nvPicPr>
        <p:blipFill>
          <a:blip r:embed="rId2"/>
          <a:stretch>
            <a:fillRect/>
          </a:stretch>
        </p:blipFill>
        <p:spPr>
          <a:xfrm>
            <a:off x="12948674" y="6645354"/>
            <a:ext cx="4092005" cy="2572117"/>
          </a:xfrm>
          <a:prstGeom prst="rect">
            <a:avLst/>
          </a:prstGeom>
        </p:spPr>
      </p:pic>
    </p:spTree>
    <p:extLst>
      <p:ext uri="{BB962C8B-B14F-4D97-AF65-F5344CB8AC3E}">
        <p14:creationId xmlns:p14="http://schemas.microsoft.com/office/powerpoint/2010/main" val="1569847244"/>
      </p:ext>
    </p:extLst>
  </p:cSld>
  <p:clrMapOvr>
    <a:masterClrMapping/>
  </p:clrMapOvr>
</p:sld>
</file>

<file path=ppt/theme/theme1.xml><?xml version="1.0" encoding="utf-8"?>
<a:theme xmlns:a="http://schemas.openxmlformats.org/drawingml/2006/main" name="exail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7075</TotalTime>
  <Words>11098</Words>
  <Application>Microsoft Office PowerPoint</Application>
  <PresentationFormat>Custom</PresentationFormat>
  <Paragraphs>1865</Paragraphs>
  <Slides>187</Slides>
  <Notes>27</Notes>
  <HiddenSlides>7</HiddenSlides>
  <MMClips>0</MMClips>
  <ScaleCrop>false</ScaleCrop>
  <HeadingPairs>
    <vt:vector size="4" baseType="variant">
      <vt:variant>
        <vt:lpstr>Theme</vt:lpstr>
      </vt:variant>
      <vt:variant>
        <vt:i4>1</vt:i4>
      </vt:variant>
      <vt:variant>
        <vt:lpstr>Slide Titles</vt:lpstr>
      </vt:variant>
      <vt:variant>
        <vt:i4>187</vt:i4>
      </vt:variant>
    </vt:vector>
  </HeadingPairs>
  <TitlesOfParts>
    <vt:vector size="188" baseType="lpstr">
      <vt:lpstr>exail theme</vt:lpstr>
      <vt:lpstr>PowerPoint Presentation</vt:lpstr>
      <vt:lpstr>PowerPoint Presentation</vt:lpstr>
      <vt:lpstr>Delph INS Subsea</vt:lpstr>
      <vt:lpstr>PowerPoint Presentation</vt:lpstr>
      <vt:lpstr>Exail at a glance</vt:lpstr>
      <vt:lpstr>A global footprint</vt:lpstr>
      <vt:lpstr>A unique technological know-how</vt:lpstr>
      <vt:lpstr>Cutting-edge industrial capacities</vt:lpstr>
      <vt:lpstr>PowerPoint Presentation</vt:lpstr>
      <vt:lpstr>PowerPoint Presentation</vt:lpstr>
      <vt:lpstr>PowerPoint Presentation</vt:lpstr>
      <vt:lpstr>Main applications</vt:lpstr>
      <vt:lpstr>Delph ins advanced subsea</vt:lpstr>
      <vt:lpstr>Introduction</vt:lpstr>
      <vt:lpstr>Purpose of the software</vt:lpstr>
      <vt:lpstr>DELPH INS Advanced Subsea features</vt:lpstr>
      <vt:lpstr>Logging requirements are unusual</vt:lpstr>
      <vt:lpstr>Logging of the POSTPROCESSING stream from INS</vt:lpstr>
      <vt:lpstr>Basic INS</vt:lpstr>
      <vt:lpstr>INS – Inertial Navigation System</vt:lpstr>
      <vt:lpstr>Sagnac effect</vt:lpstr>
      <vt:lpstr>FOG technology</vt:lpstr>
      <vt:lpstr>FOG technology</vt:lpstr>
      <vt:lpstr>INS – Inertial Navigation System</vt:lpstr>
      <vt:lpstr>Kalman filter</vt:lpstr>
      <vt:lpstr>Kalman filter</vt:lpstr>
      <vt:lpstr>Kalman filter features</vt:lpstr>
      <vt:lpstr>Kalman Filter: the steps</vt:lpstr>
      <vt:lpstr>Data fusion: position correction/speed correction</vt:lpstr>
      <vt:lpstr>Data fusion: position correction/speed correction</vt:lpstr>
      <vt:lpstr>Data fusion: position correction/speed correction</vt:lpstr>
      <vt:lpstr>Kalman filter features</vt:lpstr>
      <vt:lpstr>Kalman filter (KF) vs. Least Mean Square (LMS)</vt:lpstr>
      <vt:lpstr>Front end filtering</vt:lpstr>
      <vt:lpstr>Starting the INS (Algorithm)</vt:lpstr>
      <vt:lpstr>INS alignment</vt:lpstr>
      <vt:lpstr>Coarse alignment</vt:lpstr>
      <vt:lpstr>Coarse alignment: at quay</vt:lpstr>
      <vt:lpstr>Coarse alignment: at sea </vt:lpstr>
      <vt:lpstr>Coarse alignment: subsea </vt:lpstr>
      <vt:lpstr>Coarse alignment</vt:lpstr>
      <vt:lpstr>Fine alignment</vt:lpstr>
      <vt:lpstr>Fine alignment</vt:lpstr>
      <vt:lpstr>Example of GNSS outage</vt:lpstr>
      <vt:lpstr>Combining acoustics and INS</vt:lpstr>
      <vt:lpstr>Pure inertial, INS/DVL and USBL</vt:lpstr>
      <vt:lpstr>USBL and INS coupling</vt:lpstr>
      <vt:lpstr>USBL and INS coupling</vt:lpstr>
      <vt:lpstr>USBL and INS coupling</vt:lpstr>
      <vt:lpstr>Accuracy, precision </vt:lpstr>
      <vt:lpstr>Accuracy  vs. precision</vt:lpstr>
      <vt:lpstr>But nothing is simple!</vt:lpstr>
      <vt:lpstr>Inertial navigation basics</vt:lpstr>
      <vt:lpstr>The equations can be reversed</vt:lpstr>
      <vt:lpstr>Basic processing (forward)</vt:lpstr>
      <vt:lpstr>Reverse processing (backward)</vt:lpstr>
      <vt:lpstr>Smoothing using position…</vt:lpstr>
      <vt:lpstr>Data file</vt:lpstr>
      <vt:lpstr>Data files accessed by Delph INS Subsea</vt:lpstr>
      <vt:lpstr>Files summary</vt:lpstr>
      <vt:lpstr>The Xpf file format</vt:lpstr>
      <vt:lpstr>Channels of an Xpf file</vt:lpstr>
      <vt:lpstr>Installation</vt:lpstr>
      <vt:lpstr>Package </vt:lpstr>
      <vt:lpstr>Licensing</vt:lpstr>
      <vt:lpstr>Licensing</vt:lpstr>
      <vt:lpstr>Software installation</vt:lpstr>
      <vt:lpstr>LICENSING</vt:lpstr>
      <vt:lpstr>Warranty information</vt:lpstr>
      <vt:lpstr>Updates</vt:lpstr>
      <vt:lpstr>Organization of the installation folder</vt:lpstr>
      <vt:lpstr>Start software</vt:lpstr>
      <vt:lpstr>Start Delph INS Subsea</vt:lpstr>
      <vt:lpstr>Conversion of a raw POSTPROCESSING data file</vt:lpstr>
      <vt:lpstr>Conversion of multiple raw POSTPROCESSING files</vt:lpstr>
      <vt:lpstr>Configuration data</vt:lpstr>
      <vt:lpstr>Adding an external file into the project</vt:lpstr>
      <vt:lpstr>Main window</vt:lpstr>
      <vt:lpstr>PowerPoint Presentation</vt:lpstr>
      <vt:lpstr>Ribbon</vt:lpstr>
      <vt:lpstr>User preferences</vt:lpstr>
      <vt:lpstr>Data time stamping principle</vt:lpstr>
      <vt:lpstr>Time synchronization of data</vt:lpstr>
      <vt:lpstr>Enter data</vt:lpstr>
      <vt:lpstr>INS PARAMETERS</vt:lpstr>
      <vt:lpstr>INS parameters</vt:lpstr>
      <vt:lpstr>AIDING SENSORS</vt:lpstr>
      <vt:lpstr>Aiding sensor definition</vt:lpstr>
      <vt:lpstr>Aiding sensors</vt:lpstr>
      <vt:lpstr>Adding new sensors</vt:lpstr>
      <vt:lpstr>Connect a sensor to a data source</vt:lpstr>
      <vt:lpstr>Connect a sensor to a data source</vt:lpstr>
      <vt:lpstr>Sensor Label</vt:lpstr>
      <vt:lpstr>Misalignment and lever arms</vt:lpstr>
      <vt:lpstr>Sensor’s specific parameters</vt:lpstr>
      <vt:lpstr>Sensor operating modes</vt:lpstr>
      <vt:lpstr>Sensor operating modes</vt:lpstr>
      <vt:lpstr>Combination of multiple instructions</vt:lpstr>
      <vt:lpstr>Modification of standard deviations</vt:lpstr>
      <vt:lpstr>Minimum standard deviation instructions</vt:lpstr>
      <vt:lpstr>Minimum standard deviation instructions</vt:lpstr>
      <vt:lpstr>Maximum standard deviation instructions</vt:lpstr>
      <vt:lpstr>OUTPUT SETTINGS</vt:lpstr>
      <vt:lpstr>Adding output</vt:lpstr>
      <vt:lpstr>Select the data to be recorded</vt:lpstr>
      <vt:lpstr>Output rate</vt:lpstr>
      <vt:lpstr>Output rate instructions</vt:lpstr>
      <vt:lpstr>Synchronized output instructions</vt:lpstr>
      <vt:lpstr>PROCESSING PARAMETERS</vt:lpstr>
      <vt:lpstr>Processing parameters definition</vt:lpstr>
      <vt:lpstr>Backward navigation algorithm (Backward)</vt:lpstr>
      <vt:lpstr>Backward navigation algorithm (Backward)</vt:lpstr>
      <vt:lpstr>Forward – Backward smoothing</vt:lpstr>
      <vt:lpstr>Basic processing (forward)</vt:lpstr>
      <vt:lpstr>Reverse processing (backward)</vt:lpstr>
      <vt:lpstr>Smoothing using position…</vt:lpstr>
      <vt:lpstr>Smoothing using position and speed…</vt:lpstr>
      <vt:lpstr>Vehicle model</vt:lpstr>
      <vt:lpstr>Altitude mode instructions</vt:lpstr>
      <vt:lpstr>Current modelling</vt:lpstr>
      <vt:lpstr>Compute depth from pressure</vt:lpstr>
      <vt:lpstr>DATA BROWSING</vt:lpstr>
      <vt:lpstr>Data files and data file contents</vt:lpstr>
      <vt:lpstr>Properties of a file</vt:lpstr>
      <vt:lpstr>File structure description</vt:lpstr>
      <vt:lpstr>Graphical display of data</vt:lpstr>
      <vt:lpstr>Organization of graphics</vt:lpstr>
      <vt:lpstr>Management of curves</vt:lpstr>
      <vt:lpstr>Scale change</vt:lpstr>
      <vt:lpstr>Plan View</vt:lpstr>
      <vt:lpstr>Plan View</vt:lpstr>
      <vt:lpstr>Management of graphics using the keyboard</vt:lpstr>
      <vt:lpstr>Multiple pages of graphics</vt:lpstr>
      <vt:lpstr>Decimation of the data in a graphic</vt:lpstr>
      <vt:lpstr>Display of instantaneous values</vt:lpstr>
      <vt:lpstr>Printing and print preview</vt:lpstr>
      <vt:lpstr>Copy graph drawing to clipboard</vt:lpstr>
      <vt:lpstr>Copy graph data to clipboard</vt:lpstr>
      <vt:lpstr>Statistics calculation</vt:lpstr>
      <vt:lpstr>Details of a statistic</vt:lpstr>
      <vt:lpstr>Trajectory separation calculation</vt:lpstr>
      <vt:lpstr>To compute the trajectory separation</vt:lpstr>
      <vt:lpstr>PROCESSING</vt:lpstr>
      <vt:lpstr>Starting the processing</vt:lpstr>
      <vt:lpstr>End of processing</vt:lpstr>
      <vt:lpstr>Result files</vt:lpstr>
      <vt:lpstr>Report</vt:lpstr>
      <vt:lpstr>QA QC report</vt:lpstr>
      <vt:lpstr>INS config</vt:lpstr>
      <vt:lpstr>DATA EXPORT</vt:lpstr>
      <vt:lpstr>General principle</vt:lpstr>
      <vt:lpstr>Common parameters</vt:lpstr>
      <vt:lpstr>Google Earth export</vt:lpstr>
      <vt:lpstr>Google Earth export</vt:lpstr>
      <vt:lpstr>GIS export</vt:lpstr>
      <vt:lpstr>SBET export</vt:lpstr>
      <vt:lpstr>Export using a User Defined Template</vt:lpstr>
      <vt:lpstr>Customize User Defined Template</vt:lpstr>
      <vt:lpstr>Calibration function</vt:lpstr>
      <vt:lpstr>DVL Calibration </vt:lpstr>
      <vt:lpstr>DVL calibration</vt:lpstr>
      <vt:lpstr>DVL calibration</vt:lpstr>
      <vt:lpstr>DVL calibration</vt:lpstr>
      <vt:lpstr>GNSS Lever Arm ESTIMATION</vt:lpstr>
      <vt:lpstr>Report</vt:lpstr>
      <vt:lpstr>User Defined Template</vt:lpstr>
      <vt:lpstr>Customize User Defined Template</vt:lpstr>
      <vt:lpstr>Customize User Defined Template</vt:lpstr>
      <vt:lpstr>Customize User Defined Template</vt:lpstr>
      <vt:lpstr>Tuning SD</vt:lpstr>
      <vt:lpstr>INS Z or depth sensor </vt:lpstr>
      <vt:lpstr>INS </vt:lpstr>
      <vt:lpstr>INS + DVL</vt:lpstr>
      <vt:lpstr>PowerPoint Presentation</vt:lpstr>
      <vt:lpstr>PowerPoint Presentation</vt:lpstr>
      <vt:lpstr>Result </vt:lpstr>
      <vt:lpstr>Result </vt:lpstr>
      <vt:lpstr>Quick data set check</vt:lpstr>
      <vt:lpstr>Quick data set check</vt:lpstr>
      <vt:lpstr>BATCH PROCESSING</vt:lpstr>
      <vt:lpstr>Perform actions from batch files</vt:lpstr>
      <vt:lpstr>Command line module reference</vt:lpstr>
      <vt:lpstr>PowerPoint Presentation</vt:lpstr>
      <vt:lpstr>Preparing a processing parameters file from DELPH INS</vt:lpstr>
      <vt:lpstr>Visualization of a processing result</vt:lpstr>
      <vt:lpstr>Command prompt tips &amp; tricks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Goldschmeding</dc:creator>
  <cp:lastModifiedBy>Robert GOLDSCHMEDING</cp:lastModifiedBy>
  <cp:revision>7</cp:revision>
  <cp:lastPrinted>2022-10-27T14:23:47Z</cp:lastPrinted>
  <dcterms:created xsi:type="dcterms:W3CDTF">2022-10-10T03:47:55Z</dcterms:created>
  <dcterms:modified xsi:type="dcterms:W3CDTF">2025-09-25T08:49:43Z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2022-10-07T00:00:00Z</vt:filetime>
  </property>
  <property fmtid="{D5CDD505-2E9C-101B-9397-08002B2CF9AE}" pid="3" name="Creator">
    <vt:lpwstr>Adobe InDesign 17.1 (Macintosh)</vt:lpwstr>
  </property>
  <property fmtid="{D5CDD505-2E9C-101B-9397-08002B2CF9AE}" pid="4" name="LastSaved">
    <vt:filetime>2022-10-10T00:00:00Z</vt:filetime>
  </property>
  <property fmtid="{D5CDD505-2E9C-101B-9397-08002B2CF9AE}" pid="5" name="Producer">
    <vt:lpwstr>Adobe PDF Library 16.0.5</vt:lpwstr>
  </property>
</Properties>
</file>